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747FFE-D973-4994-BBC2-10A9A175C00A}" v="15" dt="2023-11-22T13:59:15.9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97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nke Ildikó" userId="5e02790dcab3f4c5" providerId="LiveId" clId="{36747FFE-D973-4994-BBC2-10A9A175C00A}"/>
    <pc:docChg chg="undo custSel modSld">
      <pc:chgData name="Pinke Ildikó" userId="5e02790dcab3f4c5" providerId="LiveId" clId="{36747FFE-D973-4994-BBC2-10A9A175C00A}" dt="2023-11-22T14:16:59.964" v="427" actId="20577"/>
      <pc:docMkLst>
        <pc:docMk/>
      </pc:docMkLst>
      <pc:sldChg chg="addSp modSp mod setBg">
        <pc:chgData name="Pinke Ildikó" userId="5e02790dcab3f4c5" providerId="LiveId" clId="{36747FFE-D973-4994-BBC2-10A9A175C00A}" dt="2023-11-22T13:59:07.176" v="377"/>
        <pc:sldMkLst>
          <pc:docMk/>
          <pc:sldMk cId="2016178824" sldId="256"/>
        </pc:sldMkLst>
        <pc:spChg chg="mod">
          <ac:chgData name="Pinke Ildikó" userId="5e02790dcab3f4c5" providerId="LiveId" clId="{36747FFE-D973-4994-BBC2-10A9A175C00A}" dt="2023-11-22T08:49:19.292" v="5" actId="207"/>
          <ac:spMkLst>
            <pc:docMk/>
            <pc:sldMk cId="2016178824" sldId="256"/>
            <ac:spMk id="2" creationId="{250A6194-14AC-C471-B0BF-990785B1C317}"/>
          </ac:spMkLst>
        </pc:spChg>
        <pc:spChg chg="mod">
          <ac:chgData name="Pinke Ildikó" userId="5e02790dcab3f4c5" providerId="LiveId" clId="{36747FFE-D973-4994-BBC2-10A9A175C00A}" dt="2023-11-22T08:49:24.457" v="6" actId="207"/>
          <ac:spMkLst>
            <pc:docMk/>
            <pc:sldMk cId="2016178824" sldId="256"/>
            <ac:spMk id="3" creationId="{E4ADCA6B-C9BE-EDB2-0C82-E1CEDB004F65}"/>
          </ac:spMkLst>
        </pc:spChg>
        <pc:spChg chg="add">
          <ac:chgData name="Pinke Ildikó" userId="5e02790dcab3f4c5" providerId="LiveId" clId="{36747FFE-D973-4994-BBC2-10A9A175C00A}" dt="2023-11-22T08:48:59.946" v="1" actId="26606"/>
          <ac:spMkLst>
            <pc:docMk/>
            <pc:sldMk cId="2016178824" sldId="256"/>
            <ac:spMk id="9" creationId="{854DEE1C-7FD6-4FA0-A96A-BDF952F199AB}"/>
          </ac:spMkLst>
        </pc:spChg>
        <pc:picChg chg="add mod">
          <ac:chgData name="Pinke Ildikó" userId="5e02790dcab3f4c5" providerId="LiveId" clId="{36747FFE-D973-4994-BBC2-10A9A175C00A}" dt="2023-11-22T08:49:12.669" v="3" actId="27614"/>
          <ac:picMkLst>
            <pc:docMk/>
            <pc:sldMk cId="2016178824" sldId="256"/>
            <ac:picMk id="7" creationId="{8FE219AA-656A-A1D7-3FC2-B12F6FF414A9}"/>
          </ac:picMkLst>
        </pc:picChg>
      </pc:sldChg>
      <pc:sldChg chg="addSp delSp modSp mod setBg">
        <pc:chgData name="Pinke Ildikó" userId="5e02790dcab3f4c5" providerId="LiveId" clId="{36747FFE-D973-4994-BBC2-10A9A175C00A}" dt="2023-11-22T14:16:59.964" v="427" actId="20577"/>
        <pc:sldMkLst>
          <pc:docMk/>
          <pc:sldMk cId="4137429447" sldId="257"/>
        </pc:sldMkLst>
        <pc:spChg chg="mod">
          <ac:chgData name="Pinke Ildikó" userId="5e02790dcab3f4c5" providerId="LiveId" clId="{36747FFE-D973-4994-BBC2-10A9A175C00A}" dt="2023-11-22T14:16:59.964" v="427" actId="20577"/>
          <ac:spMkLst>
            <pc:docMk/>
            <pc:sldMk cId="4137429447" sldId="257"/>
            <ac:spMk id="3" creationId="{28457928-8C35-306F-C544-6796BCAF62F2}"/>
          </ac:spMkLst>
        </pc:spChg>
        <pc:spChg chg="mod">
          <ac:chgData name="Pinke Ildikó" userId="5e02790dcab3f4c5" providerId="LiveId" clId="{36747FFE-D973-4994-BBC2-10A9A175C00A}" dt="2023-11-22T08:51:36.324" v="21" actId="27636"/>
          <ac:spMkLst>
            <pc:docMk/>
            <pc:sldMk cId="4137429447" sldId="257"/>
            <ac:spMk id="4" creationId="{67C9AF79-B626-BBFA-FC2F-7DEB0391676D}"/>
          </ac:spMkLst>
        </pc:spChg>
        <pc:spChg chg="add del">
          <ac:chgData name="Pinke Ildikó" userId="5e02790dcab3f4c5" providerId="LiveId" clId="{36747FFE-D973-4994-BBC2-10A9A175C00A}" dt="2023-11-22T08:49:59.178" v="9" actId="26606"/>
          <ac:spMkLst>
            <pc:docMk/>
            <pc:sldMk cId="4137429447" sldId="257"/>
            <ac:spMk id="10" creationId="{257363FD-7E77-4145-9483-331A807ADF0E}"/>
          </ac:spMkLst>
        </pc:spChg>
        <pc:spChg chg="add del">
          <ac:chgData name="Pinke Ildikó" userId="5e02790dcab3f4c5" providerId="LiveId" clId="{36747FFE-D973-4994-BBC2-10A9A175C00A}" dt="2023-11-22T08:50:15.156" v="11" actId="26606"/>
          <ac:spMkLst>
            <pc:docMk/>
            <pc:sldMk cId="4137429447" sldId="257"/>
            <ac:spMk id="12" creationId="{D009D6D5-DAC2-4A8B-A17A-E206B9012D09}"/>
          </ac:spMkLst>
        </pc:spChg>
        <pc:spChg chg="add del">
          <ac:chgData name="Pinke Ildikó" userId="5e02790dcab3f4c5" providerId="LiveId" clId="{36747FFE-D973-4994-BBC2-10A9A175C00A}" dt="2023-11-22T08:50:31.953" v="13" actId="26606"/>
          <ac:spMkLst>
            <pc:docMk/>
            <pc:sldMk cId="4137429447" sldId="257"/>
            <ac:spMk id="14" creationId="{257363FD-7E77-4145-9483-331A807ADF0E}"/>
          </ac:spMkLst>
        </pc:spChg>
        <pc:spChg chg="add">
          <ac:chgData name="Pinke Ildikó" userId="5e02790dcab3f4c5" providerId="LiveId" clId="{36747FFE-D973-4994-BBC2-10A9A175C00A}" dt="2023-11-22T08:50:31.962" v="14" actId="26606"/>
          <ac:spMkLst>
            <pc:docMk/>
            <pc:sldMk cId="4137429447" sldId="257"/>
            <ac:spMk id="16" creationId="{687AFE0E-B37D-4531-AFE8-231C8348EAF1}"/>
          </ac:spMkLst>
        </pc:spChg>
        <pc:picChg chg="add mod ord">
          <ac:chgData name="Pinke Ildikó" userId="5e02790dcab3f4c5" providerId="LiveId" clId="{36747FFE-D973-4994-BBC2-10A9A175C00A}" dt="2023-11-22T13:55:37.246" v="367" actId="1076"/>
          <ac:picMkLst>
            <pc:docMk/>
            <pc:sldMk cId="4137429447" sldId="257"/>
            <ac:picMk id="5" creationId="{364DDF4A-A9C3-A989-723B-7D4F7B5DE372}"/>
          </ac:picMkLst>
        </pc:picChg>
      </pc:sldChg>
      <pc:sldChg chg="addSp delSp modSp mod setBg modClrScheme delDesignElem chgLayout">
        <pc:chgData name="Pinke Ildikó" userId="5e02790dcab3f4c5" providerId="LiveId" clId="{36747FFE-D973-4994-BBC2-10A9A175C00A}" dt="2023-11-22T14:14:50.015" v="425" actId="123"/>
        <pc:sldMkLst>
          <pc:docMk/>
          <pc:sldMk cId="237118132" sldId="258"/>
        </pc:sldMkLst>
        <pc:spChg chg="del mod">
          <ac:chgData name="Pinke Ildikó" userId="5e02790dcab3f4c5" providerId="LiveId" clId="{36747FFE-D973-4994-BBC2-10A9A175C00A}" dt="2023-11-22T09:55:07.524" v="119" actId="700"/>
          <ac:spMkLst>
            <pc:docMk/>
            <pc:sldMk cId="237118132" sldId="258"/>
            <ac:spMk id="5" creationId="{B487EF1F-3A4F-16BF-4089-3D6F5C0C981C}"/>
          </ac:spMkLst>
        </pc:spChg>
        <pc:spChg chg="mod ord">
          <ac:chgData name="Pinke Ildikó" userId="5e02790dcab3f4c5" providerId="LiveId" clId="{36747FFE-D973-4994-BBC2-10A9A175C00A}" dt="2023-11-22T14:14:50.015" v="425" actId="123"/>
          <ac:spMkLst>
            <pc:docMk/>
            <pc:sldMk cId="237118132" sldId="258"/>
            <ac:spMk id="6" creationId="{9D141E63-94B2-8F17-E42F-3B0D8331BE7C}"/>
          </ac:spMkLst>
        </pc:spChg>
        <pc:spChg chg="add del">
          <ac:chgData name="Pinke Ildikó" userId="5e02790dcab3f4c5" providerId="LiveId" clId="{36747FFE-D973-4994-BBC2-10A9A175C00A}" dt="2023-11-22T09:55:07.524" v="119" actId="700"/>
          <ac:spMkLst>
            <pc:docMk/>
            <pc:sldMk cId="237118132" sldId="258"/>
            <ac:spMk id="11" creationId="{687AFE0E-B37D-4531-AFE8-231C8348EAF1}"/>
          </ac:spMkLst>
        </pc:spChg>
        <pc:picChg chg="add mod">
          <ac:chgData name="Pinke Ildikó" userId="5e02790dcab3f4c5" providerId="LiveId" clId="{36747FFE-D973-4994-BBC2-10A9A175C00A}" dt="2023-11-22T14:13:40.137" v="424" actId="14100"/>
          <ac:picMkLst>
            <pc:docMk/>
            <pc:sldMk cId="237118132" sldId="258"/>
            <ac:picMk id="3" creationId="{9224CE90-C2C9-794D-B500-7F022180C05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21F884F-3671-F1FD-4FB8-9C8F0AC369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CFB417B6-1D2D-306D-3F91-A979C87A41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F6181E8-1084-8A40-BC8A-525C4289D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027E4-3DC0-4961-A3A9-6BC04A9389FD}" type="datetimeFigureOut">
              <a:rPr lang="hu-HU" smtClean="0"/>
              <a:t>2023. 11. 22.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4139817-3C91-226E-4E4C-EF26CAEFA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E8B6C5D-9A7F-5E66-6787-EC40FF10A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A8C9-6997-4E70-9F86-CD8CF74957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23417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9E1D6AE-F565-4F7C-E9F8-61164BD29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AD5AB17-6B04-9038-1C24-C8080F99A0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BE037C7-BCA3-CF7D-D9AB-4823F3FD2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027E4-3DC0-4961-A3A9-6BC04A9389FD}" type="datetimeFigureOut">
              <a:rPr lang="hu-HU" smtClean="0"/>
              <a:t>2023. 11. 22.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6BA9C9E-D90F-4D24-6E74-02710E3E9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978F4D6-AC5C-1FED-1421-658A7BB6C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A8C9-6997-4E70-9F86-CD8CF74957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14676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06784D3-20CE-C2E1-2D2F-DC124D7AB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63755D9-CAEC-A87C-EE37-9D680C8A8C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BCDCA26-748E-10F9-FA6B-C476FF039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027E4-3DC0-4961-A3A9-6BC04A9389FD}" type="datetimeFigureOut">
              <a:rPr lang="hu-HU" smtClean="0"/>
              <a:t>2023. 11. 22.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743BB35-0623-4C8E-6D9B-C983BE3EF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E6B0D4F-8477-0AF6-E2AB-3FD8D3E08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A8C9-6997-4E70-9F86-CD8CF74957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79464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E84E33B-6448-9D4F-B543-2521A53D4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B42C038-DC08-78A6-C4A6-052782127F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7526A9B-358D-7DDC-C25E-926E3F39FB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DE994AA4-1327-D0EA-EABE-96BB135BE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027E4-3DC0-4961-A3A9-6BC04A9389FD}" type="datetimeFigureOut">
              <a:rPr lang="hu-HU" smtClean="0"/>
              <a:t>2023. 11. 22.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71B65CE5-2463-DA80-BA54-718CE6A17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87A6235B-0D4D-3139-A829-4885EF271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A8C9-6997-4E70-9F86-CD8CF74957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89312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3511553-814F-D429-3340-920C603E2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6AF1C6C5-0213-C36B-4B05-C1DF22E53F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FD9429E5-99B6-D21B-006F-36604AF4B7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445F2EB5-9E63-1729-EC79-24887AD39C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29AD5EC5-F6EC-4E49-B938-EF1BA290E0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031929E6-86E2-3BB0-A8D3-6B590C67F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027E4-3DC0-4961-A3A9-6BC04A9389FD}" type="datetimeFigureOut">
              <a:rPr lang="hu-HU" smtClean="0"/>
              <a:t>2023. 11. 22.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F7BBABEA-7CD9-D63D-F095-68F579E88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01F0B871-C794-29D4-CC5C-0C06FCEB4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A8C9-6997-4E70-9F86-CD8CF74957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6740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DFE452D-F6C4-15C1-1401-4B84F113D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879B70B1-2643-450E-4189-AE532EF32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027E4-3DC0-4961-A3A9-6BC04A9389FD}" type="datetimeFigureOut">
              <a:rPr lang="hu-HU" smtClean="0"/>
              <a:t>2023. 11. 22.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EFBAB32B-321E-034B-6104-9DA12EFCA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5DE47378-3A76-0A53-C6FC-207B6EEF5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A8C9-6997-4E70-9F86-CD8CF74957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751852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986D3944-A49A-A986-2665-1C256150F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027E4-3DC0-4961-A3A9-6BC04A9389FD}" type="datetimeFigureOut">
              <a:rPr lang="hu-HU" smtClean="0"/>
              <a:t>2023. 11. 22.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B941C225-B7A9-AE9E-2D9B-EB3058A38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C7F5CDBF-7411-1499-0E6B-42EA82EE5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A8C9-6997-4E70-9F86-CD8CF74957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6757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FE53CDA-2553-DEDB-3119-E4E6941345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B6239C3-49AA-126E-A0CC-1B4558609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28A229B0-9817-BFA2-F4EB-7B3CF6AAFC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302E9959-F895-BFF0-B77B-F461F2A71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027E4-3DC0-4961-A3A9-6BC04A9389FD}" type="datetimeFigureOut">
              <a:rPr lang="hu-HU" smtClean="0"/>
              <a:t>2023. 11. 22.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77178973-EF9D-377A-4EB3-C544A3AFF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BCF43789-986A-775B-0604-9FD7E8ED9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A8C9-6997-4E70-9F86-CD8CF74957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62347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C3E48B3-2950-1406-54F0-622C5196B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3BFDE933-F966-030C-631A-A3315F01DC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92C8D705-765A-C397-B5F3-602E8CC56B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6043DBFA-D89C-3733-2437-68945D120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027E4-3DC0-4961-A3A9-6BC04A9389FD}" type="datetimeFigureOut">
              <a:rPr lang="hu-HU" smtClean="0"/>
              <a:t>2023. 11. 22.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4411A7CF-AF38-651B-BEBD-C295C99A2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3C118E7B-189E-7FCD-5827-0187FECE4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A8C9-6997-4E70-9F86-CD8CF74957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82612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F16A1AA-1738-3303-145E-7AB00A1A9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4940AAE0-B9A8-2628-1522-414C8E4565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B194DA3-3859-E3AD-363C-B2762D7C9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027E4-3DC0-4961-A3A9-6BC04A9389FD}" type="datetimeFigureOut">
              <a:rPr lang="hu-HU" smtClean="0"/>
              <a:t>2023. 11. 22.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3EAD5E6-6990-7594-ED6C-76030A12D4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2E2F73B-2C52-696E-DD0C-8269DE832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A8C9-6997-4E70-9F86-CD8CF74957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76889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5635CCF4-A589-35F6-5D8E-80F49AAFF7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02BDA87A-718A-0ADD-00EB-E439C9A659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EEBEBBD-7A9D-6DDC-4C53-8BD394A57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027E4-3DC0-4961-A3A9-6BC04A9389FD}" type="datetimeFigureOut">
              <a:rPr lang="hu-HU" smtClean="0"/>
              <a:t>2023. 11. 22.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0AD803E-1BAA-F340-4E1D-BB2DB4D3D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7E1B2377-BF38-4FEB-89A4-A21EE7354A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8A8C9-6997-4E70-9F86-CD8CF74957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4130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ADBB608F-115A-E2B5-F1FC-B44C6DF29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F0D355D8-E3DC-D37F-E90B-EF8E6FCF7F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0D29DC4-5559-CB36-7D44-5F08B73BC7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C027E4-3DC0-4961-A3A9-6BC04A9389FD}" type="datetimeFigureOut">
              <a:rPr lang="hu-HU" smtClean="0"/>
              <a:t>2023. 11. 22.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459D714-408A-F1D3-4669-477C7612E1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435EA796-9B49-52AD-6903-95088DE985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8A8C9-6997-4E70-9F86-CD8CF749574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6189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11">
            <a:extLst>
              <a:ext uri="{FF2B5EF4-FFF2-40B4-BE49-F238E27FC236}">
                <a16:creationId xmlns:a16="http://schemas.microsoft.com/office/drawing/2014/main" id="{854DEE1C-7FD6-4FA0-A96A-BDF952F199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50A6194-14AC-C471-B0BF-990785B1C3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370227"/>
            <a:ext cx="9144000" cy="1193138"/>
          </a:xfrm>
        </p:spPr>
        <p:txBody>
          <a:bodyPr>
            <a:normAutofit/>
          </a:bodyPr>
          <a:lstStyle/>
          <a:p>
            <a:r>
              <a:rPr lang="hu-HU" sz="44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Dr</a:t>
            </a:r>
            <a:r>
              <a:rPr lang="hu-HU" sz="4400" dirty="0">
                <a:solidFill>
                  <a:srgbClr val="002060"/>
                </a:solidFill>
                <a:latin typeface="Comic Sans MS" panose="030F0702030302020204" pitchFamily="66" charset="0"/>
              </a:rPr>
              <a:t> Pinke Ildikó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E4ADCA6B-C9BE-EDB2-0C82-E1CEDB004F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636465"/>
            <a:ext cx="9144000" cy="646785"/>
          </a:xfrm>
        </p:spPr>
        <p:txBody>
          <a:bodyPr>
            <a:normAutofit/>
          </a:bodyPr>
          <a:lstStyle/>
          <a:p>
            <a:r>
              <a:rPr lang="hu-HU" dirty="0">
                <a:solidFill>
                  <a:srgbClr val="002060"/>
                </a:solidFill>
                <a:latin typeface="Comic Sans MS" panose="030F0702030302020204" pitchFamily="66" charset="0"/>
              </a:rPr>
              <a:t>MOK titkárjelölt</a:t>
            </a:r>
          </a:p>
        </p:txBody>
      </p:sp>
      <p:pic>
        <p:nvPicPr>
          <p:cNvPr id="7" name="Kép 6" descr="A képen szöveg, képernyőkép látható&#10;&#10;Automatikusan generált leírás">
            <a:extLst>
              <a:ext uri="{FF2B5EF4-FFF2-40B4-BE49-F238E27FC236}">
                <a16:creationId xmlns:a16="http://schemas.microsoft.com/office/drawing/2014/main" id="{8FE219AA-656A-A1D7-3FC2-B12F6FF414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912" r="2" b="12875"/>
          <a:stretch/>
        </p:blipFill>
        <p:spPr>
          <a:xfrm>
            <a:off x="1690046" y="386205"/>
            <a:ext cx="8903441" cy="3766876"/>
          </a:xfrm>
          <a:custGeom>
            <a:avLst/>
            <a:gdLst/>
            <a:ahLst/>
            <a:cxnLst/>
            <a:rect l="l" t="t" r="r" b="b"/>
            <a:pathLst>
              <a:path w="8903441" h="3766876">
                <a:moveTo>
                  <a:pt x="8890380" y="1667288"/>
                </a:moveTo>
                <a:lnTo>
                  <a:pt x="8895460" y="1677046"/>
                </a:lnTo>
                <a:cubicBezTo>
                  <a:pt x="8905866" y="1703466"/>
                  <a:pt x="8906717" y="1724063"/>
                  <a:pt x="8894323" y="1729738"/>
                </a:cubicBezTo>
                <a:lnTo>
                  <a:pt x="8891365" y="1729349"/>
                </a:lnTo>
                <a:lnTo>
                  <a:pt x="8891421" y="1712412"/>
                </a:lnTo>
                <a:cubicBezTo>
                  <a:pt x="8891337" y="1700170"/>
                  <a:pt x="8891138" y="1688653"/>
                  <a:pt x="8890856" y="1678595"/>
                </a:cubicBezTo>
                <a:close/>
                <a:moveTo>
                  <a:pt x="8888451" y="1641624"/>
                </a:moveTo>
                <a:cubicBezTo>
                  <a:pt x="8888927" y="1642911"/>
                  <a:pt x="8889388" y="1647125"/>
                  <a:pt x="8889800" y="1653531"/>
                </a:cubicBezTo>
                <a:lnTo>
                  <a:pt x="8890380" y="1667288"/>
                </a:lnTo>
                <a:lnTo>
                  <a:pt x="8884645" y="1656272"/>
                </a:lnTo>
                <a:lnTo>
                  <a:pt x="8886368" y="1643902"/>
                </a:lnTo>
                <a:cubicBezTo>
                  <a:pt x="8887058" y="1640758"/>
                  <a:pt x="8887743" y="1639762"/>
                  <a:pt x="8888451" y="1641624"/>
                </a:cubicBezTo>
                <a:close/>
                <a:moveTo>
                  <a:pt x="999724" y="1241031"/>
                </a:moveTo>
                <a:cubicBezTo>
                  <a:pt x="998379" y="1242269"/>
                  <a:pt x="996554" y="1243547"/>
                  <a:pt x="995210" y="1244785"/>
                </a:cubicBezTo>
                <a:cubicBezTo>
                  <a:pt x="1005261" y="1248940"/>
                  <a:pt x="1015746" y="1252497"/>
                  <a:pt x="1025774" y="1256374"/>
                </a:cubicBezTo>
                <a:cubicBezTo>
                  <a:pt x="1037480" y="1257305"/>
                  <a:pt x="1049668" y="1258195"/>
                  <a:pt x="1060894" y="1259168"/>
                </a:cubicBezTo>
                <a:cubicBezTo>
                  <a:pt x="1040504" y="1253123"/>
                  <a:pt x="1020115" y="1247076"/>
                  <a:pt x="999724" y="1241031"/>
                </a:cubicBezTo>
                <a:close/>
                <a:moveTo>
                  <a:pt x="1319296" y="820371"/>
                </a:moveTo>
                <a:cubicBezTo>
                  <a:pt x="1421680" y="872109"/>
                  <a:pt x="1548101" y="905226"/>
                  <a:pt x="1681342" y="933268"/>
                </a:cubicBezTo>
                <a:cubicBezTo>
                  <a:pt x="1683167" y="931988"/>
                  <a:pt x="1684512" y="930751"/>
                  <a:pt x="1686338" y="929471"/>
                </a:cubicBezTo>
                <a:cubicBezTo>
                  <a:pt x="1563998" y="893197"/>
                  <a:pt x="1441635" y="856646"/>
                  <a:pt x="1319296" y="820371"/>
                </a:cubicBezTo>
                <a:close/>
                <a:moveTo>
                  <a:pt x="7894848" y="858"/>
                </a:moveTo>
                <a:cubicBezTo>
                  <a:pt x="7906700" y="3455"/>
                  <a:pt x="7910528" y="8436"/>
                  <a:pt x="7907341" y="16271"/>
                </a:cubicBezTo>
                <a:cubicBezTo>
                  <a:pt x="7902882" y="26177"/>
                  <a:pt x="7893520" y="35394"/>
                  <a:pt x="7882642" y="43904"/>
                </a:cubicBezTo>
                <a:cubicBezTo>
                  <a:pt x="7831903" y="83897"/>
                  <a:pt x="7856047" y="94090"/>
                  <a:pt x="7927648" y="93123"/>
                </a:cubicBezTo>
                <a:cubicBezTo>
                  <a:pt x="7991511" y="92274"/>
                  <a:pt x="8055318" y="85274"/>
                  <a:pt x="8119655" y="78787"/>
                </a:cubicBezTo>
                <a:cubicBezTo>
                  <a:pt x="8151329" y="75447"/>
                  <a:pt x="8152942" y="77265"/>
                  <a:pt x="8141786" y="93635"/>
                </a:cubicBezTo>
                <a:cubicBezTo>
                  <a:pt x="8123815" y="120677"/>
                  <a:pt x="8122595" y="145410"/>
                  <a:pt x="8151055" y="166138"/>
                </a:cubicBezTo>
                <a:cubicBezTo>
                  <a:pt x="8157767" y="170866"/>
                  <a:pt x="8162605" y="176318"/>
                  <a:pt x="8160811" y="183471"/>
                </a:cubicBezTo>
                <a:cubicBezTo>
                  <a:pt x="8152723" y="212724"/>
                  <a:pt x="8169841" y="236686"/>
                  <a:pt x="8187466" y="260884"/>
                </a:cubicBezTo>
                <a:cubicBezTo>
                  <a:pt x="8217175" y="301371"/>
                  <a:pt x="8254836" y="338641"/>
                  <a:pt x="8295790" y="374783"/>
                </a:cubicBezTo>
                <a:cubicBezTo>
                  <a:pt x="8324664" y="400232"/>
                  <a:pt x="8342922" y="431650"/>
                  <a:pt x="8406170" y="440370"/>
                </a:cubicBezTo>
                <a:cubicBezTo>
                  <a:pt x="8421364" y="442394"/>
                  <a:pt x="8426373" y="449790"/>
                  <a:pt x="8420903" y="459225"/>
                </a:cubicBezTo>
                <a:cubicBezTo>
                  <a:pt x="8402820" y="490474"/>
                  <a:pt x="8417534" y="514648"/>
                  <a:pt x="8450800" y="534955"/>
                </a:cubicBezTo>
                <a:cubicBezTo>
                  <a:pt x="8462563" y="542037"/>
                  <a:pt x="8458146" y="546902"/>
                  <a:pt x="8442097" y="551669"/>
                </a:cubicBezTo>
                <a:cubicBezTo>
                  <a:pt x="8423667" y="556925"/>
                  <a:pt x="8409328" y="564619"/>
                  <a:pt x="8398067" y="574282"/>
                </a:cubicBezTo>
                <a:cubicBezTo>
                  <a:pt x="8379577" y="589897"/>
                  <a:pt x="8370872" y="606612"/>
                  <a:pt x="8363634" y="623477"/>
                </a:cubicBezTo>
                <a:cubicBezTo>
                  <a:pt x="8352394" y="649929"/>
                  <a:pt x="8339133" y="675439"/>
                  <a:pt x="8295388" y="695789"/>
                </a:cubicBezTo>
                <a:cubicBezTo>
                  <a:pt x="8282368" y="701969"/>
                  <a:pt x="8271923" y="709882"/>
                  <a:pt x="8260972" y="717559"/>
                </a:cubicBezTo>
                <a:cubicBezTo>
                  <a:pt x="8264466" y="724248"/>
                  <a:pt x="8273101" y="728807"/>
                  <a:pt x="8289132" y="729358"/>
                </a:cubicBezTo>
                <a:cubicBezTo>
                  <a:pt x="8391169" y="732995"/>
                  <a:pt x="8386647" y="769770"/>
                  <a:pt x="8387346" y="810845"/>
                </a:cubicBezTo>
                <a:cubicBezTo>
                  <a:pt x="8388418" y="861681"/>
                  <a:pt x="8330862" y="890238"/>
                  <a:pt x="8259532" y="916368"/>
                </a:cubicBezTo>
                <a:cubicBezTo>
                  <a:pt x="8235122" y="925226"/>
                  <a:pt x="8199529" y="928071"/>
                  <a:pt x="8191769" y="950020"/>
                </a:cubicBezTo>
                <a:cubicBezTo>
                  <a:pt x="8234379" y="966427"/>
                  <a:pt x="8282955" y="945934"/>
                  <a:pt x="8327664" y="947606"/>
                </a:cubicBezTo>
                <a:cubicBezTo>
                  <a:pt x="8364609" y="949119"/>
                  <a:pt x="8424473" y="941347"/>
                  <a:pt x="8378206" y="982626"/>
                </a:cubicBezTo>
                <a:cubicBezTo>
                  <a:pt x="8364736" y="994722"/>
                  <a:pt x="8382242" y="1001021"/>
                  <a:pt x="8400605" y="1000529"/>
                </a:cubicBezTo>
                <a:cubicBezTo>
                  <a:pt x="8549357" y="995586"/>
                  <a:pt x="8487684" y="1076555"/>
                  <a:pt x="8538706" y="1111533"/>
                </a:cubicBezTo>
                <a:cubicBezTo>
                  <a:pt x="8553092" y="1120905"/>
                  <a:pt x="8540810" y="1141011"/>
                  <a:pt x="8520556" y="1147547"/>
                </a:cubicBezTo>
                <a:cubicBezTo>
                  <a:pt x="8392015" y="1189611"/>
                  <a:pt x="8380569" y="1263373"/>
                  <a:pt x="8322605" y="1331423"/>
                </a:cubicBezTo>
                <a:cubicBezTo>
                  <a:pt x="8393509" y="1350105"/>
                  <a:pt x="8476647" y="1348124"/>
                  <a:pt x="8552563" y="1357692"/>
                </a:cubicBezTo>
                <a:cubicBezTo>
                  <a:pt x="8631413" y="1367560"/>
                  <a:pt x="8632510" y="1380057"/>
                  <a:pt x="8572872" y="1434543"/>
                </a:cubicBezTo>
                <a:cubicBezTo>
                  <a:pt x="8740108" y="1430496"/>
                  <a:pt x="8740108" y="1430496"/>
                  <a:pt x="8695911" y="1511890"/>
                </a:cubicBezTo>
                <a:cubicBezTo>
                  <a:pt x="8766152" y="1509223"/>
                  <a:pt x="8835070" y="1574251"/>
                  <a:pt x="8873147" y="1634187"/>
                </a:cubicBezTo>
                <a:lnTo>
                  <a:pt x="8884645" y="1656272"/>
                </a:lnTo>
                <a:lnTo>
                  <a:pt x="8884254" y="1659075"/>
                </a:lnTo>
                <a:cubicBezTo>
                  <a:pt x="8882795" y="1672543"/>
                  <a:pt x="8881198" y="1691773"/>
                  <a:pt x="8879232" y="1711097"/>
                </a:cubicBezTo>
                <a:lnTo>
                  <a:pt x="8877347" y="1727504"/>
                </a:lnTo>
                <a:lnTo>
                  <a:pt x="8865337" y="1725923"/>
                </a:lnTo>
                <a:cubicBezTo>
                  <a:pt x="8855639" y="1721668"/>
                  <a:pt x="8848716" y="1720054"/>
                  <a:pt x="8843722" y="1720152"/>
                </a:cubicBezTo>
                <a:cubicBezTo>
                  <a:pt x="8828739" y="1720444"/>
                  <a:pt x="8831115" y="1736133"/>
                  <a:pt x="8828004" y="1742073"/>
                </a:cubicBezTo>
                <a:cubicBezTo>
                  <a:pt x="8817547" y="1760900"/>
                  <a:pt x="8843589" y="1770647"/>
                  <a:pt x="8861127" y="1782820"/>
                </a:cubicBezTo>
                <a:cubicBezTo>
                  <a:pt x="8867694" y="1787281"/>
                  <a:pt x="8872382" y="1766445"/>
                  <a:pt x="8875975" y="1739445"/>
                </a:cubicBezTo>
                <a:lnTo>
                  <a:pt x="8877347" y="1727504"/>
                </a:lnTo>
                <a:lnTo>
                  <a:pt x="8891365" y="1729349"/>
                </a:lnTo>
                <a:lnTo>
                  <a:pt x="8891294" y="1750579"/>
                </a:lnTo>
                <a:cubicBezTo>
                  <a:pt x="8890576" y="1802412"/>
                  <a:pt x="8887485" y="1854103"/>
                  <a:pt x="8879895" y="1858687"/>
                </a:cubicBezTo>
                <a:cubicBezTo>
                  <a:pt x="8799411" y="1907447"/>
                  <a:pt x="8858072" y="1996322"/>
                  <a:pt x="8700018" y="2022228"/>
                </a:cubicBezTo>
                <a:cubicBezTo>
                  <a:pt x="8628887" y="2034069"/>
                  <a:pt x="8597252" y="2070985"/>
                  <a:pt x="8546517" y="2094468"/>
                </a:cubicBezTo>
                <a:cubicBezTo>
                  <a:pt x="8369592" y="2175758"/>
                  <a:pt x="8254890" y="2270617"/>
                  <a:pt x="8208310" y="2391116"/>
                </a:cubicBezTo>
                <a:cubicBezTo>
                  <a:pt x="8195251" y="2424444"/>
                  <a:pt x="8137916" y="2455501"/>
                  <a:pt x="8101924" y="2486924"/>
                </a:cubicBezTo>
                <a:cubicBezTo>
                  <a:pt x="8122498" y="2506105"/>
                  <a:pt x="8219539" y="2452814"/>
                  <a:pt x="8188722" y="2510086"/>
                </a:cubicBezTo>
                <a:cubicBezTo>
                  <a:pt x="8165388" y="2553270"/>
                  <a:pt x="8098391" y="2584616"/>
                  <a:pt x="8035596" y="2614194"/>
                </a:cubicBezTo>
                <a:cubicBezTo>
                  <a:pt x="7963481" y="2647947"/>
                  <a:pt x="7883214" y="2677100"/>
                  <a:pt x="7854509" y="2730830"/>
                </a:cubicBezTo>
                <a:cubicBezTo>
                  <a:pt x="7848249" y="2742293"/>
                  <a:pt x="6341566" y="3671513"/>
                  <a:pt x="4141410" y="3763614"/>
                </a:cubicBezTo>
                <a:cubicBezTo>
                  <a:pt x="3781875" y="3778662"/>
                  <a:pt x="2353277" y="3737838"/>
                  <a:pt x="2161737" y="3718831"/>
                </a:cubicBezTo>
                <a:cubicBezTo>
                  <a:pt x="1964811" y="3699179"/>
                  <a:pt x="1793107" y="3646810"/>
                  <a:pt x="1591600" y="3635674"/>
                </a:cubicBezTo>
                <a:cubicBezTo>
                  <a:pt x="1485018" y="3629919"/>
                  <a:pt x="1381185" y="3611329"/>
                  <a:pt x="1390654" y="3531585"/>
                </a:cubicBezTo>
                <a:cubicBezTo>
                  <a:pt x="1393510" y="3508948"/>
                  <a:pt x="1364047" y="3493344"/>
                  <a:pt x="1320867" y="3503571"/>
                </a:cubicBezTo>
                <a:cubicBezTo>
                  <a:pt x="1239265" y="3523046"/>
                  <a:pt x="1198946" y="3494124"/>
                  <a:pt x="1150681" y="3474015"/>
                </a:cubicBezTo>
                <a:cubicBezTo>
                  <a:pt x="1065213" y="3438422"/>
                  <a:pt x="982868" y="3399757"/>
                  <a:pt x="851974" y="3403971"/>
                </a:cubicBezTo>
                <a:cubicBezTo>
                  <a:pt x="873994" y="3367898"/>
                  <a:pt x="917237" y="3369420"/>
                  <a:pt x="956780" y="3372944"/>
                </a:cubicBezTo>
                <a:cubicBezTo>
                  <a:pt x="1061276" y="3382521"/>
                  <a:pt x="1164043" y="3394488"/>
                  <a:pt x="1268515" y="3403788"/>
                </a:cubicBezTo>
                <a:cubicBezTo>
                  <a:pt x="1336376" y="3409863"/>
                  <a:pt x="1404651" y="3420660"/>
                  <a:pt x="1492884" y="3399484"/>
                </a:cubicBezTo>
                <a:cubicBezTo>
                  <a:pt x="1410006" y="3338199"/>
                  <a:pt x="1277736" y="3337777"/>
                  <a:pt x="1169657" y="3325996"/>
                </a:cubicBezTo>
                <a:cubicBezTo>
                  <a:pt x="1034677" y="3311259"/>
                  <a:pt x="951965" y="3268429"/>
                  <a:pt x="853866" y="3221353"/>
                </a:cubicBezTo>
                <a:cubicBezTo>
                  <a:pt x="950752" y="3199416"/>
                  <a:pt x="1014418" y="3234964"/>
                  <a:pt x="1090648" y="3226034"/>
                </a:cubicBezTo>
                <a:cubicBezTo>
                  <a:pt x="1094340" y="3218434"/>
                  <a:pt x="1100169" y="3207568"/>
                  <a:pt x="1099183" y="3207375"/>
                </a:cubicBezTo>
                <a:cubicBezTo>
                  <a:pt x="971072" y="3188118"/>
                  <a:pt x="907890" y="3136018"/>
                  <a:pt x="882137" y="3068880"/>
                </a:cubicBezTo>
                <a:cubicBezTo>
                  <a:pt x="868924" y="3034221"/>
                  <a:pt x="822286" y="3027121"/>
                  <a:pt x="776145" y="3014660"/>
                </a:cubicBezTo>
                <a:cubicBezTo>
                  <a:pt x="613874" y="2970419"/>
                  <a:pt x="443486" y="2933046"/>
                  <a:pt x="307191" y="2864697"/>
                </a:cubicBezTo>
                <a:cubicBezTo>
                  <a:pt x="457123" y="2862170"/>
                  <a:pt x="581367" y="2903594"/>
                  <a:pt x="743379" y="2911759"/>
                </a:cubicBezTo>
                <a:cubicBezTo>
                  <a:pt x="608349" y="2835743"/>
                  <a:pt x="439124" y="2806104"/>
                  <a:pt x="284020" y="2766269"/>
                </a:cubicBezTo>
                <a:cubicBezTo>
                  <a:pt x="213164" y="2748143"/>
                  <a:pt x="147010" y="2722889"/>
                  <a:pt x="63190" y="2717094"/>
                </a:cubicBezTo>
                <a:cubicBezTo>
                  <a:pt x="33455" y="2714947"/>
                  <a:pt x="-16425" y="2709531"/>
                  <a:pt x="5340" y="2681595"/>
                </a:cubicBezTo>
                <a:cubicBezTo>
                  <a:pt x="23652" y="2658441"/>
                  <a:pt x="63627" y="2661368"/>
                  <a:pt x="100237" y="2664591"/>
                </a:cubicBezTo>
                <a:cubicBezTo>
                  <a:pt x="188123" y="2672547"/>
                  <a:pt x="277551" y="2664977"/>
                  <a:pt x="394328" y="2654447"/>
                </a:cubicBezTo>
                <a:cubicBezTo>
                  <a:pt x="290057" y="2592242"/>
                  <a:pt x="112140" y="2629127"/>
                  <a:pt x="21491" y="2562088"/>
                </a:cubicBezTo>
                <a:cubicBezTo>
                  <a:pt x="125636" y="2540073"/>
                  <a:pt x="208727" y="2559644"/>
                  <a:pt x="294268" y="2557453"/>
                </a:cubicBezTo>
                <a:cubicBezTo>
                  <a:pt x="371589" y="2555423"/>
                  <a:pt x="389695" y="2540961"/>
                  <a:pt x="367847" y="2501743"/>
                </a:cubicBezTo>
                <a:cubicBezTo>
                  <a:pt x="333905" y="2440640"/>
                  <a:pt x="373328" y="2404160"/>
                  <a:pt x="486858" y="2411824"/>
                </a:cubicBezTo>
                <a:cubicBezTo>
                  <a:pt x="592120" y="2419095"/>
                  <a:pt x="600599" y="2394285"/>
                  <a:pt x="570008" y="2360312"/>
                </a:cubicBezTo>
                <a:cubicBezTo>
                  <a:pt x="525457" y="2310774"/>
                  <a:pt x="567057" y="2265987"/>
                  <a:pt x="594400" y="2218813"/>
                </a:cubicBezTo>
                <a:cubicBezTo>
                  <a:pt x="635581" y="2147198"/>
                  <a:pt x="612469" y="2115647"/>
                  <a:pt x="505675" y="2074370"/>
                </a:cubicBezTo>
                <a:cubicBezTo>
                  <a:pt x="445534" y="2051386"/>
                  <a:pt x="381431" y="2032947"/>
                  <a:pt x="295650" y="2015851"/>
                </a:cubicBezTo>
                <a:cubicBezTo>
                  <a:pt x="487251" y="1985881"/>
                  <a:pt x="281423" y="1958614"/>
                  <a:pt x="346760" y="1924896"/>
                </a:cubicBezTo>
                <a:cubicBezTo>
                  <a:pt x="481788" y="1901571"/>
                  <a:pt x="600623" y="1980687"/>
                  <a:pt x="783461" y="1939173"/>
                </a:cubicBezTo>
                <a:cubicBezTo>
                  <a:pt x="547912" y="1882335"/>
                  <a:pt x="287006" y="1807013"/>
                  <a:pt x="112183" y="1719100"/>
                </a:cubicBezTo>
                <a:cubicBezTo>
                  <a:pt x="148588" y="1692398"/>
                  <a:pt x="188462" y="1710725"/>
                  <a:pt x="219936" y="1699568"/>
                </a:cubicBezTo>
                <a:cubicBezTo>
                  <a:pt x="218006" y="1694140"/>
                  <a:pt x="220184" y="1685834"/>
                  <a:pt x="214196" y="1683841"/>
                </a:cubicBezTo>
                <a:cubicBezTo>
                  <a:pt x="85284" y="1638910"/>
                  <a:pt x="83720" y="1637648"/>
                  <a:pt x="212296" y="1584947"/>
                </a:cubicBezTo>
                <a:cubicBezTo>
                  <a:pt x="257172" y="1566456"/>
                  <a:pt x="252206" y="1554019"/>
                  <a:pt x="226108" y="1538121"/>
                </a:cubicBezTo>
                <a:cubicBezTo>
                  <a:pt x="207682" y="1526866"/>
                  <a:pt x="185078" y="1517656"/>
                  <a:pt x="192710" y="1488723"/>
                </a:cubicBezTo>
                <a:cubicBezTo>
                  <a:pt x="268435" y="1518175"/>
                  <a:pt x="624154" y="1547955"/>
                  <a:pt x="685843" y="1538903"/>
                </a:cubicBezTo>
                <a:cubicBezTo>
                  <a:pt x="755173" y="1528619"/>
                  <a:pt x="994201" y="1520231"/>
                  <a:pt x="1067153" y="1523622"/>
                </a:cubicBezTo>
                <a:cubicBezTo>
                  <a:pt x="1063138" y="1522015"/>
                  <a:pt x="1059122" y="1520410"/>
                  <a:pt x="1055106" y="1518803"/>
                </a:cubicBezTo>
                <a:cubicBezTo>
                  <a:pt x="983007" y="1486514"/>
                  <a:pt x="909946" y="1454310"/>
                  <a:pt x="864245" y="1408231"/>
                </a:cubicBezTo>
                <a:cubicBezTo>
                  <a:pt x="862153" y="1406456"/>
                  <a:pt x="861045" y="1404874"/>
                  <a:pt x="856768" y="1405809"/>
                </a:cubicBezTo>
                <a:cubicBezTo>
                  <a:pt x="819307" y="1414974"/>
                  <a:pt x="822846" y="1400112"/>
                  <a:pt x="821342" y="1388491"/>
                </a:cubicBezTo>
                <a:cubicBezTo>
                  <a:pt x="819813" y="1376592"/>
                  <a:pt x="812736" y="1367699"/>
                  <a:pt x="784954" y="1371257"/>
                </a:cubicBezTo>
                <a:cubicBezTo>
                  <a:pt x="783512" y="1371384"/>
                  <a:pt x="781566" y="1371274"/>
                  <a:pt x="779619" y="1371165"/>
                </a:cubicBezTo>
                <a:cubicBezTo>
                  <a:pt x="766469" y="1370361"/>
                  <a:pt x="722835" y="1342290"/>
                  <a:pt x="728571" y="1335910"/>
                </a:cubicBezTo>
                <a:cubicBezTo>
                  <a:pt x="741389" y="1321912"/>
                  <a:pt x="726409" y="1316791"/>
                  <a:pt x="713734" y="1310348"/>
                </a:cubicBezTo>
                <a:cubicBezTo>
                  <a:pt x="696009" y="1301550"/>
                  <a:pt x="678333" y="1293308"/>
                  <a:pt x="659695" y="1285149"/>
                </a:cubicBezTo>
                <a:cubicBezTo>
                  <a:pt x="641562" y="1277227"/>
                  <a:pt x="622997" y="1269901"/>
                  <a:pt x="604409" y="1262299"/>
                </a:cubicBezTo>
                <a:cubicBezTo>
                  <a:pt x="561305" y="1256847"/>
                  <a:pt x="517819" y="1252549"/>
                  <a:pt x="472556" y="1250086"/>
                </a:cubicBezTo>
                <a:cubicBezTo>
                  <a:pt x="438951" y="1247999"/>
                  <a:pt x="401379" y="1244860"/>
                  <a:pt x="382690" y="1214040"/>
                </a:cubicBezTo>
                <a:cubicBezTo>
                  <a:pt x="418096" y="1214570"/>
                  <a:pt x="453575" y="1215933"/>
                  <a:pt x="489053" y="1217296"/>
                </a:cubicBezTo>
                <a:cubicBezTo>
                  <a:pt x="454954" y="1204059"/>
                  <a:pt x="421816" y="1190737"/>
                  <a:pt x="390047" y="1176456"/>
                </a:cubicBezTo>
                <a:cubicBezTo>
                  <a:pt x="363810" y="1164487"/>
                  <a:pt x="342232" y="1150431"/>
                  <a:pt x="333292" y="1131347"/>
                </a:cubicBezTo>
                <a:cubicBezTo>
                  <a:pt x="330930" y="1126518"/>
                  <a:pt x="329025" y="1121368"/>
                  <a:pt x="337841" y="1116956"/>
                </a:cubicBezTo>
                <a:cubicBezTo>
                  <a:pt x="347569" y="1111905"/>
                  <a:pt x="355552" y="1114562"/>
                  <a:pt x="363031" y="1116984"/>
                </a:cubicBezTo>
                <a:cubicBezTo>
                  <a:pt x="393929" y="1126864"/>
                  <a:pt x="425283" y="1136425"/>
                  <a:pt x="455724" y="1146625"/>
                </a:cubicBezTo>
                <a:cubicBezTo>
                  <a:pt x="496146" y="1160147"/>
                  <a:pt x="536111" y="1173989"/>
                  <a:pt x="576050" y="1187553"/>
                </a:cubicBezTo>
                <a:cubicBezTo>
                  <a:pt x="519650" y="1157524"/>
                  <a:pt x="457798" y="1131612"/>
                  <a:pt x="391358" y="1108621"/>
                </a:cubicBezTo>
                <a:cubicBezTo>
                  <a:pt x="343386" y="1091844"/>
                  <a:pt x="295414" y="1075067"/>
                  <a:pt x="258466" y="1051446"/>
                </a:cubicBezTo>
                <a:cubicBezTo>
                  <a:pt x="239512" y="1039678"/>
                  <a:pt x="230024" y="1025400"/>
                  <a:pt x="227119" y="1008864"/>
                </a:cubicBezTo>
                <a:cubicBezTo>
                  <a:pt x="226729" y="1004421"/>
                  <a:pt x="227253" y="999338"/>
                  <a:pt x="237176" y="996508"/>
                </a:cubicBezTo>
                <a:cubicBezTo>
                  <a:pt x="247123" y="993956"/>
                  <a:pt x="253208" y="997060"/>
                  <a:pt x="257395" y="1000610"/>
                </a:cubicBezTo>
                <a:cubicBezTo>
                  <a:pt x="262111" y="1004674"/>
                  <a:pt x="267716" y="1007820"/>
                  <a:pt x="275649" y="1009921"/>
                </a:cubicBezTo>
                <a:cubicBezTo>
                  <a:pt x="345186" y="1029563"/>
                  <a:pt x="406508" y="1054962"/>
                  <a:pt x="469199" y="1079402"/>
                </a:cubicBezTo>
                <a:cubicBezTo>
                  <a:pt x="558968" y="1114336"/>
                  <a:pt x="647368" y="1150231"/>
                  <a:pt x="753033" y="1173138"/>
                </a:cubicBezTo>
                <a:cubicBezTo>
                  <a:pt x="793015" y="1181661"/>
                  <a:pt x="834292" y="1188391"/>
                  <a:pt x="865682" y="1187316"/>
                </a:cubicBezTo>
                <a:cubicBezTo>
                  <a:pt x="750261" y="1147076"/>
                  <a:pt x="641375" y="1104025"/>
                  <a:pt x="543487" y="1053852"/>
                </a:cubicBezTo>
                <a:cubicBezTo>
                  <a:pt x="444589" y="1003208"/>
                  <a:pt x="357848" y="947579"/>
                  <a:pt x="295297" y="880592"/>
                </a:cubicBezTo>
                <a:cubicBezTo>
                  <a:pt x="288871" y="873601"/>
                  <a:pt x="284873" y="866676"/>
                  <a:pt x="264758" y="869281"/>
                </a:cubicBezTo>
                <a:cubicBezTo>
                  <a:pt x="255650" y="870360"/>
                  <a:pt x="252375" y="866170"/>
                  <a:pt x="254388" y="861516"/>
                </a:cubicBezTo>
                <a:cubicBezTo>
                  <a:pt x="266992" y="828509"/>
                  <a:pt x="236853" y="810726"/>
                  <a:pt x="190786" y="799099"/>
                </a:cubicBezTo>
                <a:cubicBezTo>
                  <a:pt x="176408" y="795324"/>
                  <a:pt x="175031" y="790688"/>
                  <a:pt x="184973" y="782539"/>
                </a:cubicBezTo>
                <a:cubicBezTo>
                  <a:pt x="198516" y="771277"/>
                  <a:pt x="196123" y="760574"/>
                  <a:pt x="187530" y="750974"/>
                </a:cubicBezTo>
                <a:cubicBezTo>
                  <a:pt x="182644" y="744967"/>
                  <a:pt x="176339" y="739364"/>
                  <a:pt x="170996" y="733676"/>
                </a:cubicBezTo>
                <a:cubicBezTo>
                  <a:pt x="167290" y="730083"/>
                  <a:pt x="161157" y="726424"/>
                  <a:pt x="169444" y="721499"/>
                </a:cubicBezTo>
                <a:cubicBezTo>
                  <a:pt x="177298" y="717172"/>
                  <a:pt x="185665" y="718676"/>
                  <a:pt x="193501" y="719668"/>
                </a:cubicBezTo>
                <a:cubicBezTo>
                  <a:pt x="231170" y="723917"/>
                  <a:pt x="254043" y="736181"/>
                  <a:pt x="265436" y="755609"/>
                </a:cubicBezTo>
                <a:cubicBezTo>
                  <a:pt x="273963" y="769971"/>
                  <a:pt x="281726" y="770130"/>
                  <a:pt x="302333" y="756567"/>
                </a:cubicBezTo>
                <a:cubicBezTo>
                  <a:pt x="317894" y="746247"/>
                  <a:pt x="332387" y="745814"/>
                  <a:pt x="346481" y="751853"/>
                </a:cubicBezTo>
                <a:cubicBezTo>
                  <a:pt x="354007" y="754830"/>
                  <a:pt x="358771" y="759448"/>
                  <a:pt x="364449" y="763428"/>
                </a:cubicBezTo>
                <a:cubicBezTo>
                  <a:pt x="392910" y="784156"/>
                  <a:pt x="422762" y="804202"/>
                  <a:pt x="467363" y="815678"/>
                </a:cubicBezTo>
                <a:cubicBezTo>
                  <a:pt x="487199" y="820933"/>
                  <a:pt x="508355" y="824672"/>
                  <a:pt x="537693" y="816781"/>
                </a:cubicBezTo>
                <a:cubicBezTo>
                  <a:pt x="518386" y="812039"/>
                  <a:pt x="499567" y="812852"/>
                  <a:pt x="482019" y="811593"/>
                </a:cubicBezTo>
                <a:cubicBezTo>
                  <a:pt x="464472" y="810335"/>
                  <a:pt x="454949" y="806693"/>
                  <a:pt x="467050" y="795557"/>
                </a:cubicBezTo>
                <a:cubicBezTo>
                  <a:pt x="473772" y="789371"/>
                  <a:pt x="472878" y="784693"/>
                  <a:pt x="465734" y="780562"/>
                </a:cubicBezTo>
                <a:cubicBezTo>
                  <a:pt x="442763" y="767188"/>
                  <a:pt x="430336" y="747011"/>
                  <a:pt x="384526" y="749353"/>
                </a:cubicBezTo>
                <a:cubicBezTo>
                  <a:pt x="382123" y="749564"/>
                  <a:pt x="379622" y="748664"/>
                  <a:pt x="377146" y="748041"/>
                </a:cubicBezTo>
                <a:cubicBezTo>
                  <a:pt x="367744" y="745789"/>
                  <a:pt x="357358" y="743342"/>
                  <a:pt x="360089" y="735827"/>
                </a:cubicBezTo>
                <a:cubicBezTo>
                  <a:pt x="363301" y="728269"/>
                  <a:pt x="375652" y="725506"/>
                  <a:pt x="386634" y="723703"/>
                </a:cubicBezTo>
                <a:cubicBezTo>
                  <a:pt x="414823" y="719269"/>
                  <a:pt x="437543" y="724271"/>
                  <a:pt x="459375" y="730191"/>
                </a:cubicBezTo>
                <a:cubicBezTo>
                  <a:pt x="512487" y="744837"/>
                  <a:pt x="556932" y="765561"/>
                  <a:pt x="603200" y="785006"/>
                </a:cubicBezTo>
                <a:cubicBezTo>
                  <a:pt x="672604" y="814173"/>
                  <a:pt x="734250" y="848778"/>
                  <a:pt x="810521" y="873425"/>
                </a:cubicBezTo>
                <a:cubicBezTo>
                  <a:pt x="1037317" y="946423"/>
                  <a:pt x="1260943" y="1021938"/>
                  <a:pt x="1494102" y="1090180"/>
                </a:cubicBezTo>
                <a:cubicBezTo>
                  <a:pt x="1580109" y="1115371"/>
                  <a:pt x="1667892" y="1138728"/>
                  <a:pt x="1756565" y="1161167"/>
                </a:cubicBezTo>
                <a:cubicBezTo>
                  <a:pt x="1756899" y="1159458"/>
                  <a:pt x="1757282" y="1158305"/>
                  <a:pt x="1757592" y="1156319"/>
                </a:cubicBezTo>
                <a:cubicBezTo>
                  <a:pt x="1757470" y="1154931"/>
                  <a:pt x="1757324" y="1153264"/>
                  <a:pt x="1757202" y="1151876"/>
                </a:cubicBezTo>
                <a:cubicBezTo>
                  <a:pt x="1694452" y="1137796"/>
                  <a:pt x="1632540" y="1122242"/>
                  <a:pt x="1572453" y="1105409"/>
                </a:cubicBezTo>
                <a:cubicBezTo>
                  <a:pt x="1424942" y="1063789"/>
                  <a:pt x="1288864" y="1014450"/>
                  <a:pt x="1171972" y="951953"/>
                </a:cubicBezTo>
                <a:cubicBezTo>
                  <a:pt x="1162328" y="946924"/>
                  <a:pt x="1152112" y="946421"/>
                  <a:pt x="1137334" y="949118"/>
                </a:cubicBezTo>
                <a:cubicBezTo>
                  <a:pt x="1089682" y="958058"/>
                  <a:pt x="1074050" y="951035"/>
                  <a:pt x="1081493" y="925476"/>
                </a:cubicBezTo>
                <a:cubicBezTo>
                  <a:pt x="1083360" y="919155"/>
                  <a:pt x="1083403" y="914115"/>
                  <a:pt x="1074768" y="909555"/>
                </a:cubicBezTo>
                <a:cubicBezTo>
                  <a:pt x="1036165" y="889158"/>
                  <a:pt x="995714" y="869763"/>
                  <a:pt x="952019" y="852050"/>
                </a:cubicBezTo>
                <a:cubicBezTo>
                  <a:pt x="871170" y="819410"/>
                  <a:pt x="784821" y="790332"/>
                  <a:pt x="709017" y="754450"/>
                </a:cubicBezTo>
                <a:cubicBezTo>
                  <a:pt x="686747" y="743533"/>
                  <a:pt x="669617" y="730485"/>
                  <a:pt x="659046" y="714902"/>
                </a:cubicBezTo>
                <a:cubicBezTo>
                  <a:pt x="655674" y="709602"/>
                  <a:pt x="653624" y="702786"/>
                  <a:pt x="664793" y="697608"/>
                </a:cubicBezTo>
                <a:cubicBezTo>
                  <a:pt x="675483" y="692472"/>
                  <a:pt x="684069" y="696476"/>
                  <a:pt x="692052" y="699133"/>
                </a:cubicBezTo>
                <a:cubicBezTo>
                  <a:pt x="725451" y="709913"/>
                  <a:pt x="759355" y="720929"/>
                  <a:pt x="792779" y="731987"/>
                </a:cubicBezTo>
                <a:cubicBezTo>
                  <a:pt x="826682" y="743003"/>
                  <a:pt x="860155" y="754616"/>
                  <a:pt x="895574" y="766338"/>
                </a:cubicBezTo>
                <a:cubicBezTo>
                  <a:pt x="897416" y="759741"/>
                  <a:pt x="890085" y="758985"/>
                  <a:pt x="886044" y="757101"/>
                </a:cubicBezTo>
                <a:cubicBezTo>
                  <a:pt x="828975" y="730489"/>
                  <a:pt x="766861" y="707118"/>
                  <a:pt x="702924" y="685027"/>
                </a:cubicBezTo>
                <a:cubicBezTo>
                  <a:pt x="653460" y="667821"/>
                  <a:pt x="605342" y="649378"/>
                  <a:pt x="571540" y="622962"/>
                </a:cubicBezTo>
                <a:cubicBezTo>
                  <a:pt x="558524" y="612632"/>
                  <a:pt x="551227" y="601239"/>
                  <a:pt x="552940" y="587657"/>
                </a:cubicBezTo>
                <a:cubicBezTo>
                  <a:pt x="553537" y="583407"/>
                  <a:pt x="554132" y="579157"/>
                  <a:pt x="563623" y="576925"/>
                </a:cubicBezTo>
                <a:cubicBezTo>
                  <a:pt x="571217" y="575139"/>
                  <a:pt x="576243" y="577216"/>
                  <a:pt x="580332" y="579656"/>
                </a:cubicBezTo>
                <a:cubicBezTo>
                  <a:pt x="587500" y="584063"/>
                  <a:pt x="594668" y="588471"/>
                  <a:pt x="604623" y="591516"/>
                </a:cubicBezTo>
                <a:cubicBezTo>
                  <a:pt x="664350" y="609779"/>
                  <a:pt x="720426" y="630601"/>
                  <a:pt x="775136" y="652383"/>
                </a:cubicBezTo>
                <a:cubicBezTo>
                  <a:pt x="864952" y="687874"/>
                  <a:pt x="953882" y="724283"/>
                  <a:pt x="1057795" y="749301"/>
                </a:cubicBezTo>
                <a:cubicBezTo>
                  <a:pt x="1096889" y="758742"/>
                  <a:pt x="1137304" y="766668"/>
                  <a:pt x="1183454" y="768213"/>
                </a:cubicBezTo>
                <a:cubicBezTo>
                  <a:pt x="1181768" y="765563"/>
                  <a:pt x="1178737" y="764150"/>
                  <a:pt x="1175732" y="763015"/>
                </a:cubicBezTo>
                <a:cubicBezTo>
                  <a:pt x="1075170" y="726508"/>
                  <a:pt x="977850" y="688319"/>
                  <a:pt x="888743" y="644370"/>
                </a:cubicBezTo>
                <a:cubicBezTo>
                  <a:pt x="778881" y="590211"/>
                  <a:pt x="683912" y="529148"/>
                  <a:pt x="615490" y="455960"/>
                </a:cubicBezTo>
                <a:cubicBezTo>
                  <a:pt x="612312" y="452882"/>
                  <a:pt x="610122" y="449996"/>
                  <a:pt x="602432" y="450671"/>
                </a:cubicBezTo>
                <a:cubicBezTo>
                  <a:pt x="582748" y="452678"/>
                  <a:pt x="580338" y="447293"/>
                  <a:pt x="582418" y="437876"/>
                </a:cubicBezTo>
                <a:cubicBezTo>
                  <a:pt x="588134" y="414707"/>
                  <a:pt x="573498" y="396964"/>
                  <a:pt x="539211" y="387101"/>
                </a:cubicBezTo>
                <a:cubicBezTo>
                  <a:pt x="514350" y="379769"/>
                  <a:pt x="493430" y="373210"/>
                  <a:pt x="519748" y="352990"/>
                </a:cubicBezTo>
                <a:cubicBezTo>
                  <a:pt x="526113" y="348234"/>
                  <a:pt x="523173" y="342336"/>
                  <a:pt x="520282" y="336993"/>
                </a:cubicBezTo>
                <a:cubicBezTo>
                  <a:pt x="516186" y="328957"/>
                  <a:pt x="507910" y="322968"/>
                  <a:pt x="498650" y="316785"/>
                </a:cubicBezTo>
                <a:cubicBezTo>
                  <a:pt x="493501" y="313319"/>
                  <a:pt x="487271" y="308549"/>
                  <a:pt x="493610" y="303515"/>
                </a:cubicBezTo>
                <a:cubicBezTo>
                  <a:pt x="500838" y="297564"/>
                  <a:pt x="511247" y="300288"/>
                  <a:pt x="519565" y="301237"/>
                </a:cubicBezTo>
                <a:cubicBezTo>
                  <a:pt x="557715" y="305444"/>
                  <a:pt x="581118" y="318221"/>
                  <a:pt x="592560" y="338204"/>
                </a:cubicBezTo>
                <a:cubicBezTo>
                  <a:pt x="599979" y="350985"/>
                  <a:pt x="609184" y="351016"/>
                  <a:pt x="627076" y="339652"/>
                </a:cubicBezTo>
                <a:cubicBezTo>
                  <a:pt x="647275" y="326965"/>
                  <a:pt x="664147" y="326044"/>
                  <a:pt x="679640" y="336997"/>
                </a:cubicBezTo>
                <a:cubicBezTo>
                  <a:pt x="692054" y="345981"/>
                  <a:pt x="702112" y="355732"/>
                  <a:pt x="716352" y="363437"/>
                </a:cubicBezTo>
                <a:cubicBezTo>
                  <a:pt x="754546" y="384710"/>
                  <a:pt x="790508" y="408138"/>
                  <a:pt x="869745" y="400343"/>
                </a:cubicBezTo>
                <a:cubicBezTo>
                  <a:pt x="847718" y="392203"/>
                  <a:pt x="825656" y="394699"/>
                  <a:pt x="806641" y="393290"/>
                </a:cubicBezTo>
                <a:cubicBezTo>
                  <a:pt x="792988" y="392249"/>
                  <a:pt x="779165" y="389265"/>
                  <a:pt x="791435" y="380072"/>
                </a:cubicBezTo>
                <a:cubicBezTo>
                  <a:pt x="805532" y="369601"/>
                  <a:pt x="796441" y="365362"/>
                  <a:pt x="787709" y="359692"/>
                </a:cubicBezTo>
                <a:cubicBezTo>
                  <a:pt x="767647" y="346342"/>
                  <a:pt x="751260" y="330710"/>
                  <a:pt x="711071" y="330880"/>
                </a:cubicBezTo>
                <a:cubicBezTo>
                  <a:pt x="704773" y="330873"/>
                  <a:pt x="699699" y="328240"/>
                  <a:pt x="694722" y="326718"/>
                </a:cubicBezTo>
                <a:cubicBezTo>
                  <a:pt x="687749" y="324532"/>
                  <a:pt x="681713" y="321984"/>
                  <a:pt x="684613" y="316412"/>
                </a:cubicBezTo>
                <a:cubicBezTo>
                  <a:pt x="687565" y="311396"/>
                  <a:pt x="694531" y="307986"/>
                  <a:pt x="703615" y="306629"/>
                </a:cubicBezTo>
                <a:cubicBezTo>
                  <a:pt x="711738" y="305356"/>
                  <a:pt x="720365" y="304319"/>
                  <a:pt x="728585" y="304157"/>
                </a:cubicBezTo>
                <a:cubicBezTo>
                  <a:pt x="765287" y="302895"/>
                  <a:pt x="791378" y="313197"/>
                  <a:pt x="817397" y="322666"/>
                </a:cubicBezTo>
                <a:cubicBezTo>
                  <a:pt x="908436" y="355531"/>
                  <a:pt x="989341" y="394323"/>
                  <a:pt x="1073943" y="431110"/>
                </a:cubicBezTo>
                <a:cubicBezTo>
                  <a:pt x="1158521" y="467620"/>
                  <a:pt x="1256741" y="493978"/>
                  <a:pt x="1349484" y="524175"/>
                </a:cubicBezTo>
                <a:cubicBezTo>
                  <a:pt x="1563417" y="594105"/>
                  <a:pt x="1778287" y="663672"/>
                  <a:pt x="2004921" y="723811"/>
                </a:cubicBezTo>
                <a:cubicBezTo>
                  <a:pt x="2226580" y="782429"/>
                  <a:pt x="2967159" y="809769"/>
                  <a:pt x="3111348" y="808027"/>
                </a:cubicBezTo>
                <a:cubicBezTo>
                  <a:pt x="3295676" y="805559"/>
                  <a:pt x="3730204" y="773014"/>
                  <a:pt x="4173417" y="745585"/>
                </a:cubicBezTo>
                <a:cubicBezTo>
                  <a:pt x="4223504" y="742307"/>
                  <a:pt x="4272653" y="739393"/>
                  <a:pt x="4324760" y="737057"/>
                </a:cubicBezTo>
                <a:cubicBezTo>
                  <a:pt x="5801059" y="670156"/>
                  <a:pt x="6841344" y="326433"/>
                  <a:pt x="6893789" y="305879"/>
                </a:cubicBezTo>
                <a:cubicBezTo>
                  <a:pt x="6978091" y="273014"/>
                  <a:pt x="7258655" y="208091"/>
                  <a:pt x="7259184" y="208604"/>
                </a:cubicBezTo>
                <a:cubicBezTo>
                  <a:pt x="7265440" y="213652"/>
                  <a:pt x="7297274" y="217644"/>
                  <a:pt x="7323059" y="220312"/>
                </a:cubicBezTo>
                <a:lnTo>
                  <a:pt x="7347572" y="222730"/>
                </a:lnTo>
                <a:lnTo>
                  <a:pt x="7350636" y="224083"/>
                </a:lnTo>
                <a:cubicBezTo>
                  <a:pt x="7359607" y="224205"/>
                  <a:pt x="7359159" y="223929"/>
                  <a:pt x="7353245" y="223290"/>
                </a:cubicBezTo>
                <a:lnTo>
                  <a:pt x="7347572" y="222730"/>
                </a:lnTo>
                <a:lnTo>
                  <a:pt x="7342573" y="220523"/>
                </a:lnTo>
                <a:cubicBezTo>
                  <a:pt x="7341302" y="218466"/>
                  <a:pt x="7341191" y="215818"/>
                  <a:pt x="7341465" y="213415"/>
                </a:cubicBezTo>
                <a:cubicBezTo>
                  <a:pt x="7342771" y="200707"/>
                  <a:pt x="7352468" y="189782"/>
                  <a:pt x="7375606" y="182994"/>
                </a:cubicBezTo>
                <a:cubicBezTo>
                  <a:pt x="7397808" y="176568"/>
                  <a:pt x="7420538" y="170655"/>
                  <a:pt x="7443270" y="164742"/>
                </a:cubicBezTo>
                <a:cubicBezTo>
                  <a:pt x="7462204" y="159722"/>
                  <a:pt x="7475181" y="158583"/>
                  <a:pt x="7478299" y="172021"/>
                </a:cubicBezTo>
                <a:cubicBezTo>
                  <a:pt x="7481416" y="185460"/>
                  <a:pt x="7508389" y="189249"/>
                  <a:pt x="7524024" y="179761"/>
                </a:cubicBezTo>
                <a:cubicBezTo>
                  <a:pt x="7585174" y="142492"/>
                  <a:pt x="7658615" y="112820"/>
                  <a:pt x="7727944" y="80430"/>
                </a:cubicBezTo>
                <a:cubicBezTo>
                  <a:pt x="7776349" y="57992"/>
                  <a:pt x="7827303" y="37009"/>
                  <a:pt x="7867024" y="9456"/>
                </a:cubicBezTo>
                <a:cubicBezTo>
                  <a:pt x="7874326" y="4338"/>
                  <a:pt x="7880999" y="-2404"/>
                  <a:pt x="7894848" y="858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16178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9">
            <a:extLst>
              <a:ext uri="{FF2B5EF4-FFF2-40B4-BE49-F238E27FC236}">
                <a16:creationId xmlns:a16="http://schemas.microsoft.com/office/drawing/2014/main" id="{687AFE0E-B37D-4531-AFE8-231C8348EA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ím 3">
            <a:extLst>
              <a:ext uri="{FF2B5EF4-FFF2-40B4-BE49-F238E27FC236}">
                <a16:creationId xmlns:a16="http://schemas.microsoft.com/office/drawing/2014/main" id="{67C9AF79-B626-BBFA-FC2F-7DEB03916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1977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Szakmai</a:t>
            </a:r>
            <a:r>
              <a:rPr lang="en-US" sz="2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tevékenység</a:t>
            </a:r>
            <a:r>
              <a:rPr lang="en-US" sz="2800" dirty="0">
                <a:solidFill>
                  <a:srgbClr val="002060"/>
                </a:solidFill>
                <a:latin typeface="Comic Sans MS" panose="030F0702030302020204" pitchFamily="66" charset="0"/>
              </a:rPr>
              <a:t> 1982 </a:t>
            </a:r>
            <a:r>
              <a:rPr lang="en-US" sz="2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óta</a:t>
            </a:r>
            <a:endParaRPr lang="en-US" sz="28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8457928-8C35-306F-C544-6796BCAF62F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047135"/>
            <a:ext cx="7612625" cy="5678130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Fogorvosi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diploma</a:t>
            </a:r>
            <a:r>
              <a:rPr lang="hu-HU" sz="1800">
                <a:solidFill>
                  <a:srgbClr val="002060"/>
                </a:solidFill>
                <a:latin typeface="Comic Sans MS" panose="030F0702030302020204" pitchFamily="66" charset="0"/>
              </a:rPr>
              <a:t> Szeged</a:t>
            </a:r>
            <a:r>
              <a:rPr lang="en-US" sz="180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endParaRPr lang="hu-HU" sz="18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Egészségügyi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menedzser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és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Orvos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közgazdász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oklevél</a:t>
            </a:r>
            <a:endParaRPr lang="en-US" sz="18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Három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szakképesítés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(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Gyermekfogászat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,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Fogszabályozás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,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Konzerváló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fogászat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és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fogpótlástan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)</a:t>
            </a:r>
          </a:p>
          <a:p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Oktatói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(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graduális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és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posztgraduális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)-,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tutori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tevékenység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;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Grémium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tag;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Szakvizsga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Bizottság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tagja</a:t>
            </a:r>
            <a:endParaRPr lang="en-US" sz="18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Dentálhigiénikus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képzés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kidolgozásában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való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részvétel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</a:p>
          <a:p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SZTE SFF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Minőség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-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és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működésfejlesztésben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koordinátor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2021-ig (ISO 9001, MEES auditor)</a:t>
            </a:r>
          </a:p>
          <a:p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Betegellátás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: </a:t>
            </a:r>
            <a:r>
              <a:rPr lang="hu-HU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a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lapellátástól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az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egyetemi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szakellátásig</a:t>
            </a:r>
            <a:endParaRPr lang="en-US" sz="18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Megyei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,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majd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Országos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szakfelügyelő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főorvos</a:t>
            </a:r>
            <a:endParaRPr lang="en-US" sz="18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Szakmai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Kollégiumi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tag</a:t>
            </a:r>
            <a:r>
              <a:rPr lang="hu-HU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– szakmai </a:t>
            </a:r>
            <a:r>
              <a:rPr lang="hu-HU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irányelfejlesztés</a:t>
            </a:r>
            <a:endParaRPr lang="en-US" sz="18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Magyar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Fogorvosok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Egyesülete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vezetőségi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tag</a:t>
            </a:r>
          </a:p>
          <a:p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Magyar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Állcsontortopédiai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és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Fogszabályozási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Társaság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gazdasági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alelnöke</a:t>
            </a:r>
            <a:endParaRPr lang="en-US" sz="18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Magyar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Gyermekfogászati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és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Fogszabályozási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társáság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latin typeface="Comic Sans MS" panose="030F0702030302020204" pitchFamily="66" charset="0"/>
              </a:rPr>
              <a:t>elnökségi</a:t>
            </a:r>
            <a:r>
              <a:rPr lang="en-US" sz="1800" dirty="0">
                <a:solidFill>
                  <a:srgbClr val="002060"/>
                </a:solidFill>
                <a:latin typeface="Comic Sans MS" panose="030F0702030302020204" pitchFamily="66" charset="0"/>
              </a:rPr>
              <a:t> tag</a:t>
            </a:r>
          </a:p>
          <a:p>
            <a:endParaRPr lang="en-US" sz="1800" dirty="0">
              <a:latin typeface="Comic Sans MS" panose="030F0702030302020204" pitchFamily="66" charset="0"/>
            </a:endParaRPr>
          </a:p>
          <a:p>
            <a:endParaRPr lang="en-US" sz="1800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364DDF4A-A9C3-A989-723B-7D4F7B5DE37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996" r="4413"/>
          <a:stretch/>
        </p:blipFill>
        <p:spPr>
          <a:xfrm>
            <a:off x="8874501" y="132736"/>
            <a:ext cx="3317499" cy="2643545"/>
          </a:xfrm>
          <a:custGeom>
            <a:avLst/>
            <a:gdLst/>
            <a:ahLst/>
            <a:cxnLst/>
            <a:rect l="l" t="t" r="r" b="b"/>
            <a:pathLst>
              <a:path w="5283866" h="4210442">
                <a:moveTo>
                  <a:pt x="839883" y="18"/>
                </a:moveTo>
                <a:cubicBezTo>
                  <a:pt x="851945" y="328"/>
                  <a:pt x="864423" y="4671"/>
                  <a:pt x="875727" y="6050"/>
                </a:cubicBezTo>
                <a:cubicBezTo>
                  <a:pt x="1125267" y="36932"/>
                  <a:pt x="1374804" y="70296"/>
                  <a:pt x="1624617" y="99799"/>
                </a:cubicBezTo>
                <a:cubicBezTo>
                  <a:pt x="1858164" y="127373"/>
                  <a:pt x="2093363" y="133714"/>
                  <a:pt x="2328012" y="148051"/>
                </a:cubicBezTo>
                <a:cubicBezTo>
                  <a:pt x="2612016" y="165424"/>
                  <a:pt x="2895470" y="189965"/>
                  <a:pt x="3177820" y="228566"/>
                </a:cubicBezTo>
                <a:cubicBezTo>
                  <a:pt x="3373866" y="255590"/>
                  <a:pt x="3571843" y="274338"/>
                  <a:pt x="3770646" y="252831"/>
                </a:cubicBezTo>
                <a:cubicBezTo>
                  <a:pt x="3780572" y="251727"/>
                  <a:pt x="3791878" y="248144"/>
                  <a:pt x="3800149" y="251727"/>
                </a:cubicBezTo>
                <a:cubicBezTo>
                  <a:pt x="3896658" y="291986"/>
                  <a:pt x="4001986" y="263033"/>
                  <a:pt x="4102076" y="288400"/>
                </a:cubicBezTo>
                <a:cubicBezTo>
                  <a:pt x="4076434" y="386286"/>
                  <a:pt x="3966416" y="378289"/>
                  <a:pt x="3904377" y="446120"/>
                </a:cubicBezTo>
                <a:cubicBezTo>
                  <a:pt x="4005570" y="473141"/>
                  <a:pt x="4096562" y="500439"/>
                  <a:pt x="4188933" y="520843"/>
                </a:cubicBezTo>
                <a:cubicBezTo>
                  <a:pt x="4286818" y="542350"/>
                  <a:pt x="4369813" y="600531"/>
                  <a:pt x="4465492" y="626449"/>
                </a:cubicBezTo>
                <a:cubicBezTo>
                  <a:pt x="4485897" y="631964"/>
                  <a:pt x="4510437" y="651264"/>
                  <a:pt x="4517606" y="670015"/>
                </a:cubicBezTo>
                <a:cubicBezTo>
                  <a:pt x="4540768" y="730677"/>
                  <a:pt x="5003171" y="900804"/>
                  <a:pt x="4948576" y="954847"/>
                </a:cubicBezTo>
                <a:cubicBezTo>
                  <a:pt x="4925966" y="977182"/>
                  <a:pt x="4896738" y="993174"/>
                  <a:pt x="4866132" y="1015233"/>
                </a:cubicBezTo>
                <a:cubicBezTo>
                  <a:pt x="4912180" y="1056869"/>
                  <a:pt x="4964017" y="1075067"/>
                  <a:pt x="5019164" y="1087474"/>
                </a:cubicBezTo>
                <a:cubicBezTo>
                  <a:pt x="5035708" y="1091335"/>
                  <a:pt x="5051977" y="1099055"/>
                  <a:pt x="5053630" y="1117806"/>
                </a:cubicBezTo>
                <a:cubicBezTo>
                  <a:pt x="5055284" y="1137382"/>
                  <a:pt x="5038464" y="1145101"/>
                  <a:pt x="5024404" y="1154202"/>
                </a:cubicBezTo>
                <a:cubicBezTo>
                  <a:pt x="5004826" y="1166885"/>
                  <a:pt x="4985800" y="1177916"/>
                  <a:pt x="4960984" y="1179569"/>
                </a:cubicBezTo>
                <a:cubicBezTo>
                  <a:pt x="4920176" y="1182051"/>
                  <a:pt x="4900600" y="1217344"/>
                  <a:pt x="4876887" y="1243814"/>
                </a:cubicBezTo>
                <a:cubicBezTo>
                  <a:pt x="4863652" y="1258705"/>
                  <a:pt x="4857034" y="1288759"/>
                  <a:pt x="4880195" y="1293998"/>
                </a:cubicBezTo>
                <a:cubicBezTo>
                  <a:pt x="4935892" y="1306682"/>
                  <a:pt x="4931480" y="1343355"/>
                  <a:pt x="4930104" y="1384991"/>
                </a:cubicBezTo>
                <a:cubicBezTo>
                  <a:pt x="4928173" y="1436553"/>
                  <a:pt x="4895360" y="1460265"/>
                  <a:pt x="4855103" y="1480119"/>
                </a:cubicBezTo>
                <a:cubicBezTo>
                  <a:pt x="4841316" y="1487011"/>
                  <a:pt x="4821740" y="1486735"/>
                  <a:pt x="4816500" y="1508242"/>
                </a:cubicBezTo>
                <a:cubicBezTo>
                  <a:pt x="4839110" y="1528648"/>
                  <a:pt x="4866684" y="1512103"/>
                  <a:pt x="4890949" y="1517893"/>
                </a:cubicBezTo>
                <a:cubicBezTo>
                  <a:pt x="4911077" y="1522581"/>
                  <a:pt x="4944441" y="1520100"/>
                  <a:pt x="4916868" y="1557599"/>
                </a:cubicBezTo>
                <a:cubicBezTo>
                  <a:pt x="4908870" y="1568352"/>
                  <a:pt x="4918245" y="1576625"/>
                  <a:pt x="4928448" y="1577453"/>
                </a:cubicBezTo>
                <a:cubicBezTo>
                  <a:pt x="5010066" y="1586000"/>
                  <a:pt x="4972566" y="1661827"/>
                  <a:pt x="4998760" y="1701809"/>
                </a:cubicBezTo>
                <a:cubicBezTo>
                  <a:pt x="5005928" y="1712836"/>
                  <a:pt x="4998208" y="1731862"/>
                  <a:pt x="4986903" y="1736550"/>
                </a:cubicBezTo>
                <a:cubicBezTo>
                  <a:pt x="4914660" y="1767432"/>
                  <a:pt x="4904735" y="1841053"/>
                  <a:pt x="4869716" y="1904472"/>
                </a:cubicBezTo>
                <a:cubicBezTo>
                  <a:pt x="4907768" y="1929562"/>
                  <a:pt x="4953264" y="1935077"/>
                  <a:pt x="4994348" y="1951346"/>
                </a:cubicBezTo>
                <a:cubicBezTo>
                  <a:pt x="5037087" y="1968441"/>
                  <a:pt x="5037087" y="1981125"/>
                  <a:pt x="5001792" y="2030756"/>
                </a:cubicBezTo>
                <a:cubicBezTo>
                  <a:pt x="5093611" y="2041511"/>
                  <a:pt x="5093611" y="2041511"/>
                  <a:pt x="5065212" y="2119543"/>
                </a:cubicBezTo>
                <a:cubicBezTo>
                  <a:pt x="5142142" y="2126712"/>
                  <a:pt x="5192876" y="2163660"/>
                  <a:pt x="5204732" y="2244450"/>
                </a:cubicBezTo>
                <a:cubicBezTo>
                  <a:pt x="5210523" y="2283604"/>
                  <a:pt x="5245265" y="2302077"/>
                  <a:pt x="5283866" y="2328272"/>
                </a:cubicBezTo>
                <a:cubicBezTo>
                  <a:pt x="5235890" y="2353641"/>
                  <a:pt x="5203354" y="2406580"/>
                  <a:pt x="5147380" y="2350606"/>
                </a:cubicBezTo>
                <a:cubicBezTo>
                  <a:pt x="5126976" y="2330203"/>
                  <a:pt x="5128904" y="2356121"/>
                  <a:pt x="5126148" y="2363566"/>
                </a:cubicBezTo>
                <a:cubicBezTo>
                  <a:pt x="5119532" y="2381764"/>
                  <a:pt x="5133316" y="2393897"/>
                  <a:pt x="5142417" y="2407682"/>
                </a:cubicBezTo>
                <a:cubicBezTo>
                  <a:pt x="5151240" y="2421470"/>
                  <a:pt x="5161718" y="2436083"/>
                  <a:pt x="5164200" y="2451526"/>
                </a:cubicBezTo>
                <a:cubicBezTo>
                  <a:pt x="5165852" y="2462279"/>
                  <a:pt x="5157858" y="2477994"/>
                  <a:pt x="5149034" y="2485992"/>
                </a:cubicBezTo>
                <a:cubicBezTo>
                  <a:pt x="5102710" y="2528178"/>
                  <a:pt x="5130284" y="2623031"/>
                  <a:pt x="5042601" y="2635164"/>
                </a:cubicBezTo>
                <a:cubicBezTo>
                  <a:pt x="5003171" y="2640677"/>
                  <a:pt x="4984146" y="2675420"/>
                  <a:pt x="4955194" y="2694445"/>
                </a:cubicBezTo>
                <a:cubicBezTo>
                  <a:pt x="4854552" y="2760897"/>
                  <a:pt x="4787272" y="2846375"/>
                  <a:pt x="4756116" y="2963836"/>
                </a:cubicBezTo>
                <a:cubicBezTo>
                  <a:pt x="4747568" y="2996372"/>
                  <a:pt x="4714754" y="3022569"/>
                  <a:pt x="4693523" y="3051244"/>
                </a:cubicBezTo>
                <a:cubicBezTo>
                  <a:pt x="4703726" y="3072199"/>
                  <a:pt x="4759424" y="3026979"/>
                  <a:pt x="4739848" y="3082125"/>
                </a:cubicBezTo>
                <a:cubicBezTo>
                  <a:pt x="4724958" y="3123486"/>
                  <a:pt x="4686906" y="3149129"/>
                  <a:pt x="4651060" y="3173670"/>
                </a:cubicBezTo>
                <a:cubicBezTo>
                  <a:pt x="4610252" y="3201518"/>
                  <a:pt x="4565032" y="3223852"/>
                  <a:pt x="4546556" y="3275413"/>
                </a:cubicBezTo>
                <a:cubicBezTo>
                  <a:pt x="4542697" y="3286444"/>
                  <a:pt x="4530288" y="3298024"/>
                  <a:pt x="4519261" y="3302437"/>
                </a:cubicBezTo>
                <a:cubicBezTo>
                  <a:pt x="3944081" y="4209875"/>
                  <a:pt x="2528194" y="4215939"/>
                  <a:pt x="2364961" y="4209597"/>
                </a:cubicBezTo>
                <a:cubicBezTo>
                  <a:pt x="2167260" y="4201602"/>
                  <a:pt x="1980313" y="4145627"/>
                  <a:pt x="1796951" y="4075867"/>
                </a:cubicBezTo>
                <a:cubicBezTo>
                  <a:pt x="1719469" y="4046365"/>
                  <a:pt x="1647505" y="4004453"/>
                  <a:pt x="1572227" y="3971917"/>
                </a:cubicBezTo>
                <a:cubicBezTo>
                  <a:pt x="1468277" y="3926971"/>
                  <a:pt x="1388040" y="3841219"/>
                  <a:pt x="1284364" y="3805097"/>
                </a:cubicBezTo>
                <a:cubicBezTo>
                  <a:pt x="1177655" y="3767873"/>
                  <a:pt x="1086388" y="3699767"/>
                  <a:pt x="976645" y="3670815"/>
                </a:cubicBezTo>
                <a:cubicBezTo>
                  <a:pt x="918742" y="3655375"/>
                  <a:pt x="862768" y="3627527"/>
                  <a:pt x="871866" y="3547839"/>
                </a:cubicBezTo>
                <a:cubicBezTo>
                  <a:pt x="874349" y="3525228"/>
                  <a:pt x="859184" y="3506755"/>
                  <a:pt x="835195" y="3513373"/>
                </a:cubicBezTo>
                <a:cubicBezTo>
                  <a:pt x="789424" y="3525780"/>
                  <a:pt x="768744" y="3492967"/>
                  <a:pt x="743375" y="3468427"/>
                </a:cubicBezTo>
                <a:cubicBezTo>
                  <a:pt x="698156" y="3424863"/>
                  <a:pt x="655142" y="3378540"/>
                  <a:pt x="583175" y="3371370"/>
                </a:cubicBezTo>
                <a:cubicBezTo>
                  <a:pt x="596961" y="3337178"/>
                  <a:pt x="620399" y="3342142"/>
                  <a:pt x="641906" y="3349311"/>
                </a:cubicBezTo>
                <a:cubicBezTo>
                  <a:pt x="698432" y="3368062"/>
                  <a:pt x="754405" y="3389293"/>
                  <a:pt x="810930" y="3408042"/>
                </a:cubicBezTo>
                <a:cubicBezTo>
                  <a:pt x="847878" y="3420175"/>
                  <a:pt x="884551" y="3437271"/>
                  <a:pt x="933908" y="3423758"/>
                </a:cubicBezTo>
                <a:cubicBezTo>
                  <a:pt x="891445" y="3354826"/>
                  <a:pt x="819202" y="3342418"/>
                  <a:pt x="760747" y="3321187"/>
                </a:cubicBezTo>
                <a:cubicBezTo>
                  <a:pt x="687678" y="3294441"/>
                  <a:pt x="644664" y="3243980"/>
                  <a:pt x="593101" y="3187731"/>
                </a:cubicBezTo>
                <a:cubicBezTo>
                  <a:pt x="646869" y="3174220"/>
                  <a:pt x="680233" y="3215581"/>
                  <a:pt x="722419" y="3213374"/>
                </a:cubicBezTo>
                <a:cubicBezTo>
                  <a:pt x="724627" y="3206207"/>
                  <a:pt x="728486" y="3195729"/>
                  <a:pt x="727934" y="3195451"/>
                </a:cubicBezTo>
                <a:cubicBezTo>
                  <a:pt x="659002" y="3164570"/>
                  <a:pt x="626741" y="3106666"/>
                  <a:pt x="615987" y="3036630"/>
                </a:cubicBezTo>
                <a:cubicBezTo>
                  <a:pt x="610473" y="3000510"/>
                  <a:pt x="585381" y="2989205"/>
                  <a:pt x="560564" y="2972660"/>
                </a:cubicBezTo>
                <a:cubicBezTo>
                  <a:pt x="473984" y="2913930"/>
                  <a:pt x="382441" y="2860713"/>
                  <a:pt x="311302" y="2779924"/>
                </a:cubicBezTo>
                <a:cubicBezTo>
                  <a:pt x="393471" y="2790677"/>
                  <a:pt x="459371" y="2843341"/>
                  <a:pt x="547882" y="2865952"/>
                </a:cubicBezTo>
                <a:cubicBezTo>
                  <a:pt x="477570" y="2777166"/>
                  <a:pt x="386577" y="2732222"/>
                  <a:pt x="303582" y="2678453"/>
                </a:cubicBezTo>
                <a:cubicBezTo>
                  <a:pt x="265806" y="2653913"/>
                  <a:pt x="230790" y="2622479"/>
                  <a:pt x="185016" y="2609244"/>
                </a:cubicBezTo>
                <a:cubicBezTo>
                  <a:pt x="168748" y="2604556"/>
                  <a:pt x="142002" y="2594630"/>
                  <a:pt x="154963" y="2568435"/>
                </a:cubicBezTo>
                <a:cubicBezTo>
                  <a:pt x="165990" y="2546654"/>
                  <a:pt x="187773" y="2553269"/>
                  <a:pt x="207627" y="2559612"/>
                </a:cubicBezTo>
                <a:cubicBezTo>
                  <a:pt x="255328" y="2575330"/>
                  <a:pt x="304685" y="2575604"/>
                  <a:pt x="369207" y="2575330"/>
                </a:cubicBezTo>
                <a:cubicBezTo>
                  <a:pt x="315163" y="2503363"/>
                  <a:pt x="216174" y="2524871"/>
                  <a:pt x="169852" y="2449319"/>
                </a:cubicBezTo>
                <a:cubicBezTo>
                  <a:pt x="227755" y="2436083"/>
                  <a:pt x="272424" y="2463381"/>
                  <a:pt x="319299" y="2468619"/>
                </a:cubicBezTo>
                <a:cubicBezTo>
                  <a:pt x="361761" y="2473307"/>
                  <a:pt x="372239" y="2460624"/>
                  <a:pt x="362313" y="2418988"/>
                </a:cubicBezTo>
                <a:cubicBezTo>
                  <a:pt x="346873" y="2354190"/>
                  <a:pt x="370034" y="2321102"/>
                  <a:pt x="431798" y="2338750"/>
                </a:cubicBezTo>
                <a:cubicBezTo>
                  <a:pt x="489149" y="2355293"/>
                  <a:pt x="495215" y="2331030"/>
                  <a:pt x="479775" y="2294082"/>
                </a:cubicBezTo>
                <a:cubicBezTo>
                  <a:pt x="457716" y="2240315"/>
                  <a:pt x="482807" y="2198678"/>
                  <a:pt x="499903" y="2153458"/>
                </a:cubicBezTo>
                <a:cubicBezTo>
                  <a:pt x="526099" y="2084525"/>
                  <a:pt x="515069" y="2050885"/>
                  <a:pt x="458544" y="1999599"/>
                </a:cubicBezTo>
                <a:cubicBezTo>
                  <a:pt x="426835" y="1970921"/>
                  <a:pt x="392645" y="1946658"/>
                  <a:pt x="346596" y="1921843"/>
                </a:cubicBezTo>
                <a:cubicBezTo>
                  <a:pt x="452753" y="1908331"/>
                  <a:pt x="341358" y="1862836"/>
                  <a:pt x="378857" y="1834435"/>
                </a:cubicBezTo>
                <a:cubicBezTo>
                  <a:pt x="453856" y="1822854"/>
                  <a:pt x="515069" y="1913294"/>
                  <a:pt x="617091" y="1887376"/>
                </a:cubicBezTo>
                <a:cubicBezTo>
                  <a:pt x="491080" y="1809066"/>
                  <a:pt x="351835" y="1783423"/>
                  <a:pt x="260568" y="1679198"/>
                </a:cubicBezTo>
                <a:cubicBezTo>
                  <a:pt x="281523" y="1655484"/>
                  <a:pt x="302479" y="1677543"/>
                  <a:pt x="320402" y="1668720"/>
                </a:cubicBezTo>
                <a:cubicBezTo>
                  <a:pt x="319850" y="1663205"/>
                  <a:pt x="321230" y="1654932"/>
                  <a:pt x="317920" y="1652452"/>
                </a:cubicBezTo>
                <a:cubicBezTo>
                  <a:pt x="249815" y="1595650"/>
                  <a:pt x="248711" y="1594273"/>
                  <a:pt x="321779" y="1552359"/>
                </a:cubicBezTo>
                <a:cubicBezTo>
                  <a:pt x="347424" y="1537746"/>
                  <a:pt x="345218" y="1524786"/>
                  <a:pt x="331707" y="1506313"/>
                </a:cubicBezTo>
                <a:cubicBezTo>
                  <a:pt x="322055" y="1493353"/>
                  <a:pt x="310475" y="1481772"/>
                  <a:pt x="315990" y="1453371"/>
                </a:cubicBezTo>
                <a:cubicBezTo>
                  <a:pt x="355971" y="1489769"/>
                  <a:pt x="549259" y="1477912"/>
                  <a:pt x="583450" y="1474052"/>
                </a:cubicBezTo>
                <a:cubicBezTo>
                  <a:pt x="621777" y="1469917"/>
                  <a:pt x="659553" y="1452269"/>
                  <a:pt x="699809" y="1461919"/>
                </a:cubicBezTo>
                <a:cubicBezTo>
                  <a:pt x="732070" y="1469641"/>
                  <a:pt x="881516" y="1544364"/>
                  <a:pt x="902750" y="1458612"/>
                </a:cubicBezTo>
                <a:cubicBezTo>
                  <a:pt x="903853" y="1454475"/>
                  <a:pt x="964237" y="1464127"/>
                  <a:pt x="996774" y="1468814"/>
                </a:cubicBezTo>
                <a:cubicBezTo>
                  <a:pt x="1025451" y="1472674"/>
                  <a:pt x="1057712" y="1489769"/>
                  <a:pt x="1077012" y="1455578"/>
                </a:cubicBezTo>
                <a:cubicBezTo>
                  <a:pt x="1088317" y="1435450"/>
                  <a:pt x="1041719" y="1396571"/>
                  <a:pt x="1000083" y="1393262"/>
                </a:cubicBezTo>
                <a:cubicBezTo>
                  <a:pt x="963961" y="1390229"/>
                  <a:pt x="926186" y="1385817"/>
                  <a:pt x="891720" y="1394089"/>
                </a:cubicBezTo>
                <a:cubicBezTo>
                  <a:pt x="849258" y="1404017"/>
                  <a:pt x="826372" y="1388024"/>
                  <a:pt x="814515" y="1353557"/>
                </a:cubicBezTo>
                <a:cubicBezTo>
                  <a:pt x="801280" y="1315506"/>
                  <a:pt x="775911" y="1297858"/>
                  <a:pt x="740895" y="1280211"/>
                </a:cubicBezTo>
                <a:cubicBezTo>
                  <a:pt x="655967" y="1237474"/>
                  <a:pt x="574352" y="1188118"/>
                  <a:pt x="481154" y="1163301"/>
                </a:cubicBezTo>
                <a:cubicBezTo>
                  <a:pt x="462679" y="1158337"/>
                  <a:pt x="442276" y="1151719"/>
                  <a:pt x="433728" y="1118909"/>
                </a:cubicBezTo>
                <a:cubicBezTo>
                  <a:pt x="686023" y="1167987"/>
                  <a:pt x="915984" y="1295929"/>
                  <a:pt x="1176276" y="1288484"/>
                </a:cubicBezTo>
                <a:cubicBezTo>
                  <a:pt x="1105137" y="1247950"/>
                  <a:pt x="1022694" y="1245745"/>
                  <a:pt x="946867" y="1217344"/>
                </a:cubicBezTo>
                <a:cubicBezTo>
                  <a:pt x="1000635" y="1196113"/>
                  <a:pt x="1051094" y="1218172"/>
                  <a:pt x="1102104" y="1230304"/>
                </a:cubicBezTo>
                <a:cubicBezTo>
                  <a:pt x="1144843" y="1240230"/>
                  <a:pt x="1183446" y="1241885"/>
                  <a:pt x="1188133" y="1182603"/>
                </a:cubicBezTo>
                <a:cubicBezTo>
                  <a:pt x="1186478" y="1178742"/>
                  <a:pt x="1186754" y="1173780"/>
                  <a:pt x="1187030" y="1169092"/>
                </a:cubicBezTo>
                <a:cubicBezTo>
                  <a:pt x="1172690" y="1144552"/>
                  <a:pt x="1150358" y="1131868"/>
                  <a:pt x="1123887" y="1124698"/>
                </a:cubicBezTo>
                <a:cubicBezTo>
                  <a:pt x="1107894" y="1120286"/>
                  <a:pt x="1086663" y="1113668"/>
                  <a:pt x="1086938" y="1096023"/>
                </a:cubicBezTo>
                <a:cubicBezTo>
                  <a:pt x="1087765" y="1030674"/>
                  <a:pt x="1036756" y="1011647"/>
                  <a:pt x="985744" y="992622"/>
                </a:cubicBezTo>
                <a:cubicBezTo>
                  <a:pt x="1014145" y="960086"/>
                  <a:pt x="1036479" y="984074"/>
                  <a:pt x="1057987" y="981594"/>
                </a:cubicBezTo>
                <a:cubicBezTo>
                  <a:pt x="1072049" y="979939"/>
                  <a:pt x="1084733" y="976906"/>
                  <a:pt x="1084733" y="960086"/>
                </a:cubicBezTo>
                <a:cubicBezTo>
                  <a:pt x="1085008" y="946023"/>
                  <a:pt x="1078390" y="930030"/>
                  <a:pt x="1064605" y="929756"/>
                </a:cubicBezTo>
                <a:cubicBezTo>
                  <a:pt x="978300" y="927273"/>
                  <a:pt x="930599" y="836833"/>
                  <a:pt x="840985" y="836558"/>
                </a:cubicBezTo>
                <a:cubicBezTo>
                  <a:pt x="787493" y="836558"/>
                  <a:pt x="868834" y="785547"/>
                  <a:pt x="823615" y="764315"/>
                </a:cubicBezTo>
                <a:cubicBezTo>
                  <a:pt x="813687" y="759628"/>
                  <a:pt x="849533" y="752460"/>
                  <a:pt x="865526" y="753562"/>
                </a:cubicBezTo>
                <a:cubicBezTo>
                  <a:pt x="881242" y="754665"/>
                  <a:pt x="895304" y="768175"/>
                  <a:pt x="914331" y="758525"/>
                </a:cubicBezTo>
                <a:cubicBezTo>
                  <a:pt x="924808" y="724059"/>
                  <a:pt x="897787" y="711375"/>
                  <a:pt x="875452" y="701724"/>
                </a:cubicBezTo>
                <a:cubicBezTo>
                  <a:pt x="823889" y="679390"/>
                  <a:pt x="773706" y="652369"/>
                  <a:pt x="717181" y="644371"/>
                </a:cubicBezTo>
                <a:cubicBezTo>
                  <a:pt x="697053" y="641614"/>
                  <a:pt x="746133" y="604666"/>
                  <a:pt x="755783" y="591707"/>
                </a:cubicBezTo>
                <a:cubicBezTo>
                  <a:pt x="528304" y="455496"/>
                  <a:pt x="254778" y="462388"/>
                  <a:pt x="0" y="352370"/>
                </a:cubicBezTo>
                <a:cubicBezTo>
                  <a:pt x="56250" y="330864"/>
                  <a:pt x="97610" y="346580"/>
                  <a:pt x="135937" y="349889"/>
                </a:cubicBezTo>
                <a:cubicBezTo>
                  <a:pt x="231615" y="358160"/>
                  <a:pt x="326193" y="375256"/>
                  <a:pt x="421595" y="385458"/>
                </a:cubicBezTo>
                <a:cubicBezTo>
                  <a:pt x="468469" y="390421"/>
                  <a:pt x="512035" y="409172"/>
                  <a:pt x="564424" y="379393"/>
                </a:cubicBezTo>
                <a:cubicBezTo>
                  <a:pt x="599443" y="359540"/>
                  <a:pt x="655418" y="381046"/>
                  <a:pt x="698432" y="398694"/>
                </a:cubicBezTo>
                <a:cubicBezTo>
                  <a:pt x="734000" y="413307"/>
                  <a:pt x="767916" y="417167"/>
                  <a:pt x="815067" y="398694"/>
                </a:cubicBezTo>
                <a:cubicBezTo>
                  <a:pt x="772328" y="387389"/>
                  <a:pt x="739515" y="377463"/>
                  <a:pt x="705876" y="370568"/>
                </a:cubicBezTo>
                <a:cubicBezTo>
                  <a:pt x="679130" y="365055"/>
                  <a:pt x="742825" y="342719"/>
                  <a:pt x="775360" y="345477"/>
                </a:cubicBezTo>
                <a:cubicBezTo>
                  <a:pt x="820857" y="349337"/>
                  <a:pt x="795214" y="335000"/>
                  <a:pt x="787493" y="315146"/>
                </a:cubicBezTo>
                <a:cubicBezTo>
                  <a:pt x="779221" y="293915"/>
                  <a:pt x="803761" y="287298"/>
                  <a:pt x="819202" y="291709"/>
                </a:cubicBezTo>
                <a:cubicBezTo>
                  <a:pt x="878484" y="309081"/>
                  <a:pt x="937491" y="278474"/>
                  <a:pt x="998705" y="303291"/>
                </a:cubicBezTo>
                <a:cubicBezTo>
                  <a:pt x="983263" y="242077"/>
                  <a:pt x="949899" y="215331"/>
                  <a:pt x="880139" y="206783"/>
                </a:cubicBezTo>
                <a:cubicBezTo>
                  <a:pt x="853944" y="203475"/>
                  <a:pt x="826647" y="208438"/>
                  <a:pt x="804037" y="190790"/>
                </a:cubicBezTo>
                <a:cubicBezTo>
                  <a:pt x="791076" y="180590"/>
                  <a:pt x="776463" y="168457"/>
                  <a:pt x="786666" y="149707"/>
                </a:cubicBezTo>
                <a:cubicBezTo>
                  <a:pt x="793834" y="136471"/>
                  <a:pt x="809276" y="136471"/>
                  <a:pt x="821960" y="140884"/>
                </a:cubicBezTo>
                <a:cubicBezTo>
                  <a:pt x="878761" y="160461"/>
                  <a:pt x="938043" y="167630"/>
                  <a:pt x="997325" y="174800"/>
                </a:cubicBezTo>
                <a:cubicBezTo>
                  <a:pt x="1006426" y="175902"/>
                  <a:pt x="1016626" y="179487"/>
                  <a:pt x="1026829" y="161287"/>
                </a:cubicBezTo>
                <a:cubicBezTo>
                  <a:pt x="915984" y="131783"/>
                  <a:pt x="810655" y="89872"/>
                  <a:pt x="696777" y="73604"/>
                </a:cubicBezTo>
                <a:cubicBezTo>
                  <a:pt x="698432" y="65884"/>
                  <a:pt x="700086" y="58164"/>
                  <a:pt x="701741" y="50444"/>
                </a:cubicBezTo>
                <a:cubicBezTo>
                  <a:pt x="790801" y="61471"/>
                  <a:pt x="879864" y="72501"/>
                  <a:pt x="992362" y="86289"/>
                </a:cubicBezTo>
                <a:cubicBezTo>
                  <a:pt x="923153" y="42446"/>
                  <a:pt x="857805" y="57060"/>
                  <a:pt x="806519" y="18183"/>
                </a:cubicBezTo>
                <a:cubicBezTo>
                  <a:pt x="816170" y="3431"/>
                  <a:pt x="827820" y="-292"/>
                  <a:pt x="839883" y="18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37429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artalom helye 5">
            <a:extLst>
              <a:ext uri="{FF2B5EF4-FFF2-40B4-BE49-F238E27FC236}">
                <a16:creationId xmlns:a16="http://schemas.microsoft.com/office/drawing/2014/main" id="{9D141E63-94B2-8F17-E42F-3B0D8331BE7C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30942" y="365125"/>
            <a:ext cx="9144871" cy="6492875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hu-HU" sz="2900" dirty="0">
                <a:solidFill>
                  <a:srgbClr val="002060"/>
                </a:solidFill>
                <a:latin typeface="Comic Sans MS" panose="030F0702030302020204" pitchFamily="66" charset="0"/>
              </a:rPr>
              <a:t>MOK:</a:t>
            </a:r>
          </a:p>
          <a:p>
            <a:pPr algn="just"/>
            <a:r>
              <a:rPr lang="hu-HU" sz="2900" dirty="0">
                <a:solidFill>
                  <a:srgbClr val="002060"/>
                </a:solidFill>
                <a:latin typeface="Comic Sans MS" panose="030F0702030302020204" pitchFamily="66" charset="0"/>
              </a:rPr>
              <a:t>Megyei/területi és országos küldött 2023. júniusig</a:t>
            </a:r>
          </a:p>
          <a:p>
            <a:pPr algn="just"/>
            <a:r>
              <a:rPr lang="hu-HU" sz="2900" dirty="0">
                <a:solidFill>
                  <a:srgbClr val="002060"/>
                </a:solidFill>
                <a:latin typeface="Comic Sans MS" panose="030F0702030302020204" pitchFamily="66" charset="0"/>
              </a:rPr>
              <a:t>MOK Etikai Kollégium tag </a:t>
            </a:r>
          </a:p>
          <a:p>
            <a:pPr marL="0" indent="0" algn="just">
              <a:buNone/>
            </a:pPr>
            <a:endParaRPr lang="hu-HU" sz="29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marL="0" indent="0" algn="just">
              <a:buNone/>
            </a:pPr>
            <a:r>
              <a:rPr lang="hu-HU" sz="2900" dirty="0">
                <a:solidFill>
                  <a:srgbClr val="002060"/>
                </a:solidFill>
                <a:latin typeface="Comic Sans MS" panose="030F0702030302020204" pitchFamily="66" charset="0"/>
              </a:rPr>
              <a:t>Társadalmi felelősségvállalás:</a:t>
            </a:r>
          </a:p>
          <a:p>
            <a:pPr algn="just"/>
            <a:r>
              <a:rPr lang="hu-HU" sz="2900" dirty="0">
                <a:solidFill>
                  <a:srgbClr val="002060"/>
                </a:solidFill>
                <a:latin typeface="Comic Sans MS" panose="030F0702030302020204" pitchFamily="66" charset="0"/>
              </a:rPr>
              <a:t>Magyarország átfogó egészségvédelmi szűrőprogramja 2010-2020-2030</a:t>
            </a:r>
          </a:p>
          <a:p>
            <a:pPr algn="just"/>
            <a:r>
              <a:rPr lang="hu-HU" sz="2900" dirty="0">
                <a:solidFill>
                  <a:srgbClr val="002060"/>
                </a:solidFill>
                <a:latin typeface="Comic Sans MS" panose="030F0702030302020204" pitchFamily="66" charset="0"/>
              </a:rPr>
              <a:t>Nemzetközi Gyermekmentő Szolgálat</a:t>
            </a:r>
          </a:p>
          <a:p>
            <a:pPr algn="just"/>
            <a:r>
              <a:rPr lang="hu-HU" sz="2900" dirty="0">
                <a:solidFill>
                  <a:srgbClr val="002060"/>
                </a:solidFill>
                <a:latin typeface="Comic Sans MS" panose="030F0702030302020204" pitchFamily="66" charset="0"/>
              </a:rPr>
              <a:t>Közösségi (hitközségi) munka</a:t>
            </a:r>
          </a:p>
          <a:p>
            <a:pPr algn="just"/>
            <a:endParaRPr lang="hu-HU" sz="29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marL="0" indent="0" algn="just">
              <a:buNone/>
            </a:pPr>
            <a:r>
              <a:rPr lang="hu-HU" sz="2900" dirty="0">
                <a:solidFill>
                  <a:srgbClr val="002060"/>
                </a:solidFill>
                <a:latin typeface="Comic Sans MS" panose="030F0702030302020204" pitchFamily="66" charset="0"/>
              </a:rPr>
              <a:t>JÖVŐKÉP:  az EGYÜTTMŰKÖDÉS MŰVÉSZETE</a:t>
            </a:r>
          </a:p>
          <a:p>
            <a:pPr marL="0" indent="0" algn="just">
              <a:buNone/>
            </a:pPr>
            <a:r>
              <a:rPr lang="hu-HU" sz="2900" dirty="0">
                <a:solidFill>
                  <a:srgbClr val="002060"/>
                </a:solidFill>
                <a:latin typeface="Comic Sans MS" panose="030F0702030302020204" pitchFamily="66" charset="0"/>
              </a:rPr>
              <a:t>Ahol az elnökség célja a </a:t>
            </a:r>
            <a:r>
              <a:rPr lang="hu-HU" sz="2900" b="1" dirty="0">
                <a:solidFill>
                  <a:srgbClr val="002060"/>
                </a:solidFill>
                <a:latin typeface="Comic Sans MS" panose="030F0702030302020204" pitchFamily="66" charset="0"/>
              </a:rPr>
              <a:t>folyamatok javítása</a:t>
            </a:r>
            <a:r>
              <a:rPr lang="hu-HU" sz="2900" dirty="0">
                <a:solidFill>
                  <a:srgbClr val="002060"/>
                </a:solidFill>
                <a:latin typeface="Comic Sans MS" panose="030F0702030302020204" pitchFamily="66" charset="0"/>
              </a:rPr>
              <a:t>,  valamint olyan </a:t>
            </a:r>
            <a:r>
              <a:rPr lang="hu-HU" sz="2900" b="1" dirty="0">
                <a:solidFill>
                  <a:srgbClr val="002060"/>
                </a:solidFill>
                <a:latin typeface="Comic Sans MS" panose="030F0702030302020204" pitchFamily="66" charset="0"/>
              </a:rPr>
              <a:t>szervezetfejlesztés</a:t>
            </a:r>
            <a:r>
              <a:rPr lang="hu-HU" sz="2900" dirty="0">
                <a:solidFill>
                  <a:srgbClr val="002060"/>
                </a:solidFill>
                <a:latin typeface="Comic Sans MS" panose="030F0702030302020204" pitchFamily="66" charset="0"/>
              </a:rPr>
              <a:t>,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hu-HU" sz="2900" kern="1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amely nem megoszt, hanem </a:t>
            </a:r>
            <a:r>
              <a:rPr lang="hu-HU" sz="2900" b="1" kern="1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integrál</a:t>
            </a:r>
            <a:r>
              <a:rPr lang="hu-HU" sz="2900" kern="1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lnSpc>
                <a:spcPct val="170000"/>
              </a:lnSpc>
              <a:spcAft>
                <a:spcPts val="800"/>
              </a:spcAft>
              <a:buNone/>
            </a:pPr>
            <a:r>
              <a:rPr lang="hu-HU" sz="2900" kern="1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Ahol a pártpolitikának nincs helye, a </a:t>
            </a:r>
            <a:r>
              <a:rPr lang="hu-HU" sz="2900" b="1" kern="1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SZAKMA </a:t>
            </a:r>
            <a:r>
              <a:rPr lang="hu-HU" sz="2900" kern="1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számít. Ahol nincsenek oldalak, nincs jó és rossz, csak </a:t>
            </a:r>
            <a:r>
              <a:rPr lang="hu-HU" sz="2900" b="1" kern="1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szakmai ügyek </a:t>
            </a:r>
            <a:r>
              <a:rPr lang="hu-HU" sz="2900" kern="1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és </a:t>
            </a:r>
            <a:r>
              <a:rPr lang="hu-HU" sz="2900" b="1" kern="1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MEGOLDANDÓ FELADATOK</a:t>
            </a:r>
            <a:r>
              <a:rPr lang="hu-HU" sz="2900" kern="1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Ahol a különböző szakterületek együttműködnek, amivel magvalósul a szinergia, a populáció </a:t>
            </a:r>
            <a:r>
              <a:rPr lang="hu-HU" sz="2900" kern="100" dirty="0">
                <a:solidFill>
                  <a:srgbClr val="00206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hu-HU" sz="2900" kern="1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gészségnyeresége, egészségműveltségének fejlesztése és az egészségügyi dolgozók jólléte érdekében.</a:t>
            </a:r>
          </a:p>
          <a:p>
            <a:pPr algn="just">
              <a:spcAft>
                <a:spcPts val="800"/>
              </a:spcAft>
            </a:pPr>
            <a:r>
              <a:rPr lang="hu-HU" sz="2900" kern="100" dirty="0">
                <a:solidFill>
                  <a:srgbClr val="00206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Ez a mi munkánk, és nem is kevés.</a:t>
            </a:r>
          </a:p>
          <a:p>
            <a:pPr marL="0" indent="0" algn="just">
              <a:spcAft>
                <a:spcPts val="800"/>
              </a:spcAft>
              <a:buNone/>
            </a:pPr>
            <a:r>
              <a:rPr lang="hu-HU" sz="2900" kern="100" dirty="0">
                <a:solidFill>
                  <a:srgbClr val="00206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			Köszönöm, ha megtisztelnek szavazataikkal</a:t>
            </a:r>
          </a:p>
          <a:p>
            <a:pPr marL="0" indent="0" algn="just">
              <a:spcAft>
                <a:spcPts val="800"/>
              </a:spcAft>
              <a:buNone/>
            </a:pPr>
            <a:endParaRPr lang="hu-HU" sz="2900" kern="100" dirty="0">
              <a:solidFill>
                <a:srgbClr val="00206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hu-HU" sz="16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marL="0" indent="0" algn="just">
              <a:buNone/>
            </a:pPr>
            <a:endParaRPr lang="hu-HU" sz="800" dirty="0">
              <a:latin typeface="Comic Sans MS" panose="030F0702030302020204" pitchFamily="66" charset="0"/>
            </a:endParaRP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9224CE90-C2C9-794D-B500-7F022180C0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996" r="4413"/>
          <a:stretch/>
        </p:blipFill>
        <p:spPr>
          <a:xfrm>
            <a:off x="8484534" y="117987"/>
            <a:ext cx="3498084" cy="2787445"/>
          </a:xfrm>
          <a:custGeom>
            <a:avLst/>
            <a:gdLst/>
            <a:ahLst/>
            <a:cxnLst/>
            <a:rect l="l" t="t" r="r" b="b"/>
            <a:pathLst>
              <a:path w="5283866" h="4210442">
                <a:moveTo>
                  <a:pt x="839883" y="18"/>
                </a:moveTo>
                <a:cubicBezTo>
                  <a:pt x="851945" y="328"/>
                  <a:pt x="864423" y="4671"/>
                  <a:pt x="875727" y="6050"/>
                </a:cubicBezTo>
                <a:cubicBezTo>
                  <a:pt x="1125267" y="36932"/>
                  <a:pt x="1374804" y="70296"/>
                  <a:pt x="1624617" y="99799"/>
                </a:cubicBezTo>
                <a:cubicBezTo>
                  <a:pt x="1858164" y="127373"/>
                  <a:pt x="2093363" y="133714"/>
                  <a:pt x="2328012" y="148051"/>
                </a:cubicBezTo>
                <a:cubicBezTo>
                  <a:pt x="2612016" y="165424"/>
                  <a:pt x="2895470" y="189965"/>
                  <a:pt x="3177820" y="228566"/>
                </a:cubicBezTo>
                <a:cubicBezTo>
                  <a:pt x="3373866" y="255590"/>
                  <a:pt x="3571843" y="274338"/>
                  <a:pt x="3770646" y="252831"/>
                </a:cubicBezTo>
                <a:cubicBezTo>
                  <a:pt x="3780572" y="251727"/>
                  <a:pt x="3791878" y="248144"/>
                  <a:pt x="3800149" y="251727"/>
                </a:cubicBezTo>
                <a:cubicBezTo>
                  <a:pt x="3896658" y="291986"/>
                  <a:pt x="4001986" y="263033"/>
                  <a:pt x="4102076" y="288400"/>
                </a:cubicBezTo>
                <a:cubicBezTo>
                  <a:pt x="4076434" y="386286"/>
                  <a:pt x="3966416" y="378289"/>
                  <a:pt x="3904377" y="446120"/>
                </a:cubicBezTo>
                <a:cubicBezTo>
                  <a:pt x="4005570" y="473141"/>
                  <a:pt x="4096562" y="500439"/>
                  <a:pt x="4188933" y="520843"/>
                </a:cubicBezTo>
                <a:cubicBezTo>
                  <a:pt x="4286818" y="542350"/>
                  <a:pt x="4369813" y="600531"/>
                  <a:pt x="4465492" y="626449"/>
                </a:cubicBezTo>
                <a:cubicBezTo>
                  <a:pt x="4485897" y="631964"/>
                  <a:pt x="4510437" y="651264"/>
                  <a:pt x="4517606" y="670015"/>
                </a:cubicBezTo>
                <a:cubicBezTo>
                  <a:pt x="4540768" y="730677"/>
                  <a:pt x="5003171" y="900804"/>
                  <a:pt x="4948576" y="954847"/>
                </a:cubicBezTo>
                <a:cubicBezTo>
                  <a:pt x="4925966" y="977182"/>
                  <a:pt x="4896738" y="993174"/>
                  <a:pt x="4866132" y="1015233"/>
                </a:cubicBezTo>
                <a:cubicBezTo>
                  <a:pt x="4912180" y="1056869"/>
                  <a:pt x="4964017" y="1075067"/>
                  <a:pt x="5019164" y="1087474"/>
                </a:cubicBezTo>
                <a:cubicBezTo>
                  <a:pt x="5035708" y="1091335"/>
                  <a:pt x="5051977" y="1099055"/>
                  <a:pt x="5053630" y="1117806"/>
                </a:cubicBezTo>
                <a:cubicBezTo>
                  <a:pt x="5055284" y="1137382"/>
                  <a:pt x="5038464" y="1145101"/>
                  <a:pt x="5024404" y="1154202"/>
                </a:cubicBezTo>
                <a:cubicBezTo>
                  <a:pt x="5004826" y="1166885"/>
                  <a:pt x="4985800" y="1177916"/>
                  <a:pt x="4960984" y="1179569"/>
                </a:cubicBezTo>
                <a:cubicBezTo>
                  <a:pt x="4920176" y="1182051"/>
                  <a:pt x="4900600" y="1217344"/>
                  <a:pt x="4876887" y="1243814"/>
                </a:cubicBezTo>
                <a:cubicBezTo>
                  <a:pt x="4863652" y="1258705"/>
                  <a:pt x="4857034" y="1288759"/>
                  <a:pt x="4880195" y="1293998"/>
                </a:cubicBezTo>
                <a:cubicBezTo>
                  <a:pt x="4935892" y="1306682"/>
                  <a:pt x="4931480" y="1343355"/>
                  <a:pt x="4930104" y="1384991"/>
                </a:cubicBezTo>
                <a:cubicBezTo>
                  <a:pt x="4928173" y="1436553"/>
                  <a:pt x="4895360" y="1460265"/>
                  <a:pt x="4855103" y="1480119"/>
                </a:cubicBezTo>
                <a:cubicBezTo>
                  <a:pt x="4841316" y="1487011"/>
                  <a:pt x="4821740" y="1486735"/>
                  <a:pt x="4816500" y="1508242"/>
                </a:cubicBezTo>
                <a:cubicBezTo>
                  <a:pt x="4839110" y="1528648"/>
                  <a:pt x="4866684" y="1512103"/>
                  <a:pt x="4890949" y="1517893"/>
                </a:cubicBezTo>
                <a:cubicBezTo>
                  <a:pt x="4911077" y="1522581"/>
                  <a:pt x="4944441" y="1520100"/>
                  <a:pt x="4916868" y="1557599"/>
                </a:cubicBezTo>
                <a:cubicBezTo>
                  <a:pt x="4908870" y="1568352"/>
                  <a:pt x="4918245" y="1576625"/>
                  <a:pt x="4928448" y="1577453"/>
                </a:cubicBezTo>
                <a:cubicBezTo>
                  <a:pt x="5010066" y="1586000"/>
                  <a:pt x="4972566" y="1661827"/>
                  <a:pt x="4998760" y="1701809"/>
                </a:cubicBezTo>
                <a:cubicBezTo>
                  <a:pt x="5005928" y="1712836"/>
                  <a:pt x="4998208" y="1731862"/>
                  <a:pt x="4986903" y="1736550"/>
                </a:cubicBezTo>
                <a:cubicBezTo>
                  <a:pt x="4914660" y="1767432"/>
                  <a:pt x="4904735" y="1841053"/>
                  <a:pt x="4869716" y="1904472"/>
                </a:cubicBezTo>
                <a:cubicBezTo>
                  <a:pt x="4907768" y="1929562"/>
                  <a:pt x="4953264" y="1935077"/>
                  <a:pt x="4994348" y="1951346"/>
                </a:cubicBezTo>
                <a:cubicBezTo>
                  <a:pt x="5037087" y="1968441"/>
                  <a:pt x="5037087" y="1981125"/>
                  <a:pt x="5001792" y="2030756"/>
                </a:cubicBezTo>
                <a:cubicBezTo>
                  <a:pt x="5093611" y="2041511"/>
                  <a:pt x="5093611" y="2041511"/>
                  <a:pt x="5065212" y="2119543"/>
                </a:cubicBezTo>
                <a:cubicBezTo>
                  <a:pt x="5142142" y="2126712"/>
                  <a:pt x="5192876" y="2163660"/>
                  <a:pt x="5204732" y="2244450"/>
                </a:cubicBezTo>
                <a:cubicBezTo>
                  <a:pt x="5210523" y="2283604"/>
                  <a:pt x="5245265" y="2302077"/>
                  <a:pt x="5283866" y="2328272"/>
                </a:cubicBezTo>
                <a:cubicBezTo>
                  <a:pt x="5235890" y="2353641"/>
                  <a:pt x="5203354" y="2406580"/>
                  <a:pt x="5147380" y="2350606"/>
                </a:cubicBezTo>
                <a:cubicBezTo>
                  <a:pt x="5126976" y="2330203"/>
                  <a:pt x="5128904" y="2356121"/>
                  <a:pt x="5126148" y="2363566"/>
                </a:cubicBezTo>
                <a:cubicBezTo>
                  <a:pt x="5119532" y="2381764"/>
                  <a:pt x="5133316" y="2393897"/>
                  <a:pt x="5142417" y="2407682"/>
                </a:cubicBezTo>
                <a:cubicBezTo>
                  <a:pt x="5151240" y="2421470"/>
                  <a:pt x="5161718" y="2436083"/>
                  <a:pt x="5164200" y="2451526"/>
                </a:cubicBezTo>
                <a:cubicBezTo>
                  <a:pt x="5165852" y="2462279"/>
                  <a:pt x="5157858" y="2477994"/>
                  <a:pt x="5149034" y="2485992"/>
                </a:cubicBezTo>
                <a:cubicBezTo>
                  <a:pt x="5102710" y="2528178"/>
                  <a:pt x="5130284" y="2623031"/>
                  <a:pt x="5042601" y="2635164"/>
                </a:cubicBezTo>
                <a:cubicBezTo>
                  <a:pt x="5003171" y="2640677"/>
                  <a:pt x="4984146" y="2675420"/>
                  <a:pt x="4955194" y="2694445"/>
                </a:cubicBezTo>
                <a:cubicBezTo>
                  <a:pt x="4854552" y="2760897"/>
                  <a:pt x="4787272" y="2846375"/>
                  <a:pt x="4756116" y="2963836"/>
                </a:cubicBezTo>
                <a:cubicBezTo>
                  <a:pt x="4747568" y="2996372"/>
                  <a:pt x="4714754" y="3022569"/>
                  <a:pt x="4693523" y="3051244"/>
                </a:cubicBezTo>
                <a:cubicBezTo>
                  <a:pt x="4703726" y="3072199"/>
                  <a:pt x="4759424" y="3026979"/>
                  <a:pt x="4739848" y="3082125"/>
                </a:cubicBezTo>
                <a:cubicBezTo>
                  <a:pt x="4724958" y="3123486"/>
                  <a:pt x="4686906" y="3149129"/>
                  <a:pt x="4651060" y="3173670"/>
                </a:cubicBezTo>
                <a:cubicBezTo>
                  <a:pt x="4610252" y="3201518"/>
                  <a:pt x="4565032" y="3223852"/>
                  <a:pt x="4546556" y="3275413"/>
                </a:cubicBezTo>
                <a:cubicBezTo>
                  <a:pt x="4542697" y="3286444"/>
                  <a:pt x="4530288" y="3298024"/>
                  <a:pt x="4519261" y="3302437"/>
                </a:cubicBezTo>
                <a:cubicBezTo>
                  <a:pt x="3944081" y="4209875"/>
                  <a:pt x="2528194" y="4215939"/>
                  <a:pt x="2364961" y="4209597"/>
                </a:cubicBezTo>
                <a:cubicBezTo>
                  <a:pt x="2167260" y="4201602"/>
                  <a:pt x="1980313" y="4145627"/>
                  <a:pt x="1796951" y="4075867"/>
                </a:cubicBezTo>
                <a:cubicBezTo>
                  <a:pt x="1719469" y="4046365"/>
                  <a:pt x="1647505" y="4004453"/>
                  <a:pt x="1572227" y="3971917"/>
                </a:cubicBezTo>
                <a:cubicBezTo>
                  <a:pt x="1468277" y="3926971"/>
                  <a:pt x="1388040" y="3841219"/>
                  <a:pt x="1284364" y="3805097"/>
                </a:cubicBezTo>
                <a:cubicBezTo>
                  <a:pt x="1177655" y="3767873"/>
                  <a:pt x="1086388" y="3699767"/>
                  <a:pt x="976645" y="3670815"/>
                </a:cubicBezTo>
                <a:cubicBezTo>
                  <a:pt x="918742" y="3655375"/>
                  <a:pt x="862768" y="3627527"/>
                  <a:pt x="871866" y="3547839"/>
                </a:cubicBezTo>
                <a:cubicBezTo>
                  <a:pt x="874349" y="3525228"/>
                  <a:pt x="859184" y="3506755"/>
                  <a:pt x="835195" y="3513373"/>
                </a:cubicBezTo>
                <a:cubicBezTo>
                  <a:pt x="789424" y="3525780"/>
                  <a:pt x="768744" y="3492967"/>
                  <a:pt x="743375" y="3468427"/>
                </a:cubicBezTo>
                <a:cubicBezTo>
                  <a:pt x="698156" y="3424863"/>
                  <a:pt x="655142" y="3378540"/>
                  <a:pt x="583175" y="3371370"/>
                </a:cubicBezTo>
                <a:cubicBezTo>
                  <a:pt x="596961" y="3337178"/>
                  <a:pt x="620399" y="3342142"/>
                  <a:pt x="641906" y="3349311"/>
                </a:cubicBezTo>
                <a:cubicBezTo>
                  <a:pt x="698432" y="3368062"/>
                  <a:pt x="754405" y="3389293"/>
                  <a:pt x="810930" y="3408042"/>
                </a:cubicBezTo>
                <a:cubicBezTo>
                  <a:pt x="847878" y="3420175"/>
                  <a:pt x="884551" y="3437271"/>
                  <a:pt x="933908" y="3423758"/>
                </a:cubicBezTo>
                <a:cubicBezTo>
                  <a:pt x="891445" y="3354826"/>
                  <a:pt x="819202" y="3342418"/>
                  <a:pt x="760747" y="3321187"/>
                </a:cubicBezTo>
                <a:cubicBezTo>
                  <a:pt x="687678" y="3294441"/>
                  <a:pt x="644664" y="3243980"/>
                  <a:pt x="593101" y="3187731"/>
                </a:cubicBezTo>
                <a:cubicBezTo>
                  <a:pt x="646869" y="3174220"/>
                  <a:pt x="680233" y="3215581"/>
                  <a:pt x="722419" y="3213374"/>
                </a:cubicBezTo>
                <a:cubicBezTo>
                  <a:pt x="724627" y="3206207"/>
                  <a:pt x="728486" y="3195729"/>
                  <a:pt x="727934" y="3195451"/>
                </a:cubicBezTo>
                <a:cubicBezTo>
                  <a:pt x="659002" y="3164570"/>
                  <a:pt x="626741" y="3106666"/>
                  <a:pt x="615987" y="3036630"/>
                </a:cubicBezTo>
                <a:cubicBezTo>
                  <a:pt x="610473" y="3000510"/>
                  <a:pt x="585381" y="2989205"/>
                  <a:pt x="560564" y="2972660"/>
                </a:cubicBezTo>
                <a:cubicBezTo>
                  <a:pt x="473984" y="2913930"/>
                  <a:pt x="382441" y="2860713"/>
                  <a:pt x="311302" y="2779924"/>
                </a:cubicBezTo>
                <a:cubicBezTo>
                  <a:pt x="393471" y="2790677"/>
                  <a:pt x="459371" y="2843341"/>
                  <a:pt x="547882" y="2865952"/>
                </a:cubicBezTo>
                <a:cubicBezTo>
                  <a:pt x="477570" y="2777166"/>
                  <a:pt x="386577" y="2732222"/>
                  <a:pt x="303582" y="2678453"/>
                </a:cubicBezTo>
                <a:cubicBezTo>
                  <a:pt x="265806" y="2653913"/>
                  <a:pt x="230790" y="2622479"/>
                  <a:pt x="185016" y="2609244"/>
                </a:cubicBezTo>
                <a:cubicBezTo>
                  <a:pt x="168748" y="2604556"/>
                  <a:pt x="142002" y="2594630"/>
                  <a:pt x="154963" y="2568435"/>
                </a:cubicBezTo>
                <a:cubicBezTo>
                  <a:pt x="165990" y="2546654"/>
                  <a:pt x="187773" y="2553269"/>
                  <a:pt x="207627" y="2559612"/>
                </a:cubicBezTo>
                <a:cubicBezTo>
                  <a:pt x="255328" y="2575330"/>
                  <a:pt x="304685" y="2575604"/>
                  <a:pt x="369207" y="2575330"/>
                </a:cubicBezTo>
                <a:cubicBezTo>
                  <a:pt x="315163" y="2503363"/>
                  <a:pt x="216174" y="2524871"/>
                  <a:pt x="169852" y="2449319"/>
                </a:cubicBezTo>
                <a:cubicBezTo>
                  <a:pt x="227755" y="2436083"/>
                  <a:pt x="272424" y="2463381"/>
                  <a:pt x="319299" y="2468619"/>
                </a:cubicBezTo>
                <a:cubicBezTo>
                  <a:pt x="361761" y="2473307"/>
                  <a:pt x="372239" y="2460624"/>
                  <a:pt x="362313" y="2418988"/>
                </a:cubicBezTo>
                <a:cubicBezTo>
                  <a:pt x="346873" y="2354190"/>
                  <a:pt x="370034" y="2321102"/>
                  <a:pt x="431798" y="2338750"/>
                </a:cubicBezTo>
                <a:cubicBezTo>
                  <a:pt x="489149" y="2355293"/>
                  <a:pt x="495215" y="2331030"/>
                  <a:pt x="479775" y="2294082"/>
                </a:cubicBezTo>
                <a:cubicBezTo>
                  <a:pt x="457716" y="2240315"/>
                  <a:pt x="482807" y="2198678"/>
                  <a:pt x="499903" y="2153458"/>
                </a:cubicBezTo>
                <a:cubicBezTo>
                  <a:pt x="526099" y="2084525"/>
                  <a:pt x="515069" y="2050885"/>
                  <a:pt x="458544" y="1999599"/>
                </a:cubicBezTo>
                <a:cubicBezTo>
                  <a:pt x="426835" y="1970921"/>
                  <a:pt x="392645" y="1946658"/>
                  <a:pt x="346596" y="1921843"/>
                </a:cubicBezTo>
                <a:cubicBezTo>
                  <a:pt x="452753" y="1908331"/>
                  <a:pt x="341358" y="1862836"/>
                  <a:pt x="378857" y="1834435"/>
                </a:cubicBezTo>
                <a:cubicBezTo>
                  <a:pt x="453856" y="1822854"/>
                  <a:pt x="515069" y="1913294"/>
                  <a:pt x="617091" y="1887376"/>
                </a:cubicBezTo>
                <a:cubicBezTo>
                  <a:pt x="491080" y="1809066"/>
                  <a:pt x="351835" y="1783423"/>
                  <a:pt x="260568" y="1679198"/>
                </a:cubicBezTo>
                <a:cubicBezTo>
                  <a:pt x="281523" y="1655484"/>
                  <a:pt x="302479" y="1677543"/>
                  <a:pt x="320402" y="1668720"/>
                </a:cubicBezTo>
                <a:cubicBezTo>
                  <a:pt x="319850" y="1663205"/>
                  <a:pt x="321230" y="1654932"/>
                  <a:pt x="317920" y="1652452"/>
                </a:cubicBezTo>
                <a:cubicBezTo>
                  <a:pt x="249815" y="1595650"/>
                  <a:pt x="248711" y="1594273"/>
                  <a:pt x="321779" y="1552359"/>
                </a:cubicBezTo>
                <a:cubicBezTo>
                  <a:pt x="347424" y="1537746"/>
                  <a:pt x="345218" y="1524786"/>
                  <a:pt x="331707" y="1506313"/>
                </a:cubicBezTo>
                <a:cubicBezTo>
                  <a:pt x="322055" y="1493353"/>
                  <a:pt x="310475" y="1481772"/>
                  <a:pt x="315990" y="1453371"/>
                </a:cubicBezTo>
                <a:cubicBezTo>
                  <a:pt x="355971" y="1489769"/>
                  <a:pt x="549259" y="1477912"/>
                  <a:pt x="583450" y="1474052"/>
                </a:cubicBezTo>
                <a:cubicBezTo>
                  <a:pt x="621777" y="1469917"/>
                  <a:pt x="659553" y="1452269"/>
                  <a:pt x="699809" y="1461919"/>
                </a:cubicBezTo>
                <a:cubicBezTo>
                  <a:pt x="732070" y="1469641"/>
                  <a:pt x="881516" y="1544364"/>
                  <a:pt x="902750" y="1458612"/>
                </a:cubicBezTo>
                <a:cubicBezTo>
                  <a:pt x="903853" y="1454475"/>
                  <a:pt x="964237" y="1464127"/>
                  <a:pt x="996774" y="1468814"/>
                </a:cubicBezTo>
                <a:cubicBezTo>
                  <a:pt x="1025451" y="1472674"/>
                  <a:pt x="1057712" y="1489769"/>
                  <a:pt x="1077012" y="1455578"/>
                </a:cubicBezTo>
                <a:cubicBezTo>
                  <a:pt x="1088317" y="1435450"/>
                  <a:pt x="1041719" y="1396571"/>
                  <a:pt x="1000083" y="1393262"/>
                </a:cubicBezTo>
                <a:cubicBezTo>
                  <a:pt x="963961" y="1390229"/>
                  <a:pt x="926186" y="1385817"/>
                  <a:pt x="891720" y="1394089"/>
                </a:cubicBezTo>
                <a:cubicBezTo>
                  <a:pt x="849258" y="1404017"/>
                  <a:pt x="826372" y="1388024"/>
                  <a:pt x="814515" y="1353557"/>
                </a:cubicBezTo>
                <a:cubicBezTo>
                  <a:pt x="801280" y="1315506"/>
                  <a:pt x="775911" y="1297858"/>
                  <a:pt x="740895" y="1280211"/>
                </a:cubicBezTo>
                <a:cubicBezTo>
                  <a:pt x="655967" y="1237474"/>
                  <a:pt x="574352" y="1188118"/>
                  <a:pt x="481154" y="1163301"/>
                </a:cubicBezTo>
                <a:cubicBezTo>
                  <a:pt x="462679" y="1158337"/>
                  <a:pt x="442276" y="1151719"/>
                  <a:pt x="433728" y="1118909"/>
                </a:cubicBezTo>
                <a:cubicBezTo>
                  <a:pt x="686023" y="1167987"/>
                  <a:pt x="915984" y="1295929"/>
                  <a:pt x="1176276" y="1288484"/>
                </a:cubicBezTo>
                <a:cubicBezTo>
                  <a:pt x="1105137" y="1247950"/>
                  <a:pt x="1022694" y="1245745"/>
                  <a:pt x="946867" y="1217344"/>
                </a:cubicBezTo>
                <a:cubicBezTo>
                  <a:pt x="1000635" y="1196113"/>
                  <a:pt x="1051094" y="1218172"/>
                  <a:pt x="1102104" y="1230304"/>
                </a:cubicBezTo>
                <a:cubicBezTo>
                  <a:pt x="1144843" y="1240230"/>
                  <a:pt x="1183446" y="1241885"/>
                  <a:pt x="1188133" y="1182603"/>
                </a:cubicBezTo>
                <a:cubicBezTo>
                  <a:pt x="1186478" y="1178742"/>
                  <a:pt x="1186754" y="1173780"/>
                  <a:pt x="1187030" y="1169092"/>
                </a:cubicBezTo>
                <a:cubicBezTo>
                  <a:pt x="1172690" y="1144552"/>
                  <a:pt x="1150358" y="1131868"/>
                  <a:pt x="1123887" y="1124698"/>
                </a:cubicBezTo>
                <a:cubicBezTo>
                  <a:pt x="1107894" y="1120286"/>
                  <a:pt x="1086663" y="1113668"/>
                  <a:pt x="1086938" y="1096023"/>
                </a:cubicBezTo>
                <a:cubicBezTo>
                  <a:pt x="1087765" y="1030674"/>
                  <a:pt x="1036756" y="1011647"/>
                  <a:pt x="985744" y="992622"/>
                </a:cubicBezTo>
                <a:cubicBezTo>
                  <a:pt x="1014145" y="960086"/>
                  <a:pt x="1036479" y="984074"/>
                  <a:pt x="1057987" y="981594"/>
                </a:cubicBezTo>
                <a:cubicBezTo>
                  <a:pt x="1072049" y="979939"/>
                  <a:pt x="1084733" y="976906"/>
                  <a:pt x="1084733" y="960086"/>
                </a:cubicBezTo>
                <a:cubicBezTo>
                  <a:pt x="1085008" y="946023"/>
                  <a:pt x="1078390" y="930030"/>
                  <a:pt x="1064605" y="929756"/>
                </a:cubicBezTo>
                <a:cubicBezTo>
                  <a:pt x="978300" y="927273"/>
                  <a:pt x="930599" y="836833"/>
                  <a:pt x="840985" y="836558"/>
                </a:cubicBezTo>
                <a:cubicBezTo>
                  <a:pt x="787493" y="836558"/>
                  <a:pt x="868834" y="785547"/>
                  <a:pt x="823615" y="764315"/>
                </a:cubicBezTo>
                <a:cubicBezTo>
                  <a:pt x="813687" y="759628"/>
                  <a:pt x="849533" y="752460"/>
                  <a:pt x="865526" y="753562"/>
                </a:cubicBezTo>
                <a:cubicBezTo>
                  <a:pt x="881242" y="754665"/>
                  <a:pt x="895304" y="768175"/>
                  <a:pt x="914331" y="758525"/>
                </a:cubicBezTo>
                <a:cubicBezTo>
                  <a:pt x="924808" y="724059"/>
                  <a:pt x="897787" y="711375"/>
                  <a:pt x="875452" y="701724"/>
                </a:cubicBezTo>
                <a:cubicBezTo>
                  <a:pt x="823889" y="679390"/>
                  <a:pt x="773706" y="652369"/>
                  <a:pt x="717181" y="644371"/>
                </a:cubicBezTo>
                <a:cubicBezTo>
                  <a:pt x="697053" y="641614"/>
                  <a:pt x="746133" y="604666"/>
                  <a:pt x="755783" y="591707"/>
                </a:cubicBezTo>
                <a:cubicBezTo>
                  <a:pt x="528304" y="455496"/>
                  <a:pt x="254778" y="462388"/>
                  <a:pt x="0" y="352370"/>
                </a:cubicBezTo>
                <a:cubicBezTo>
                  <a:pt x="56250" y="330864"/>
                  <a:pt x="97610" y="346580"/>
                  <a:pt x="135937" y="349889"/>
                </a:cubicBezTo>
                <a:cubicBezTo>
                  <a:pt x="231615" y="358160"/>
                  <a:pt x="326193" y="375256"/>
                  <a:pt x="421595" y="385458"/>
                </a:cubicBezTo>
                <a:cubicBezTo>
                  <a:pt x="468469" y="390421"/>
                  <a:pt x="512035" y="409172"/>
                  <a:pt x="564424" y="379393"/>
                </a:cubicBezTo>
                <a:cubicBezTo>
                  <a:pt x="599443" y="359540"/>
                  <a:pt x="655418" y="381046"/>
                  <a:pt x="698432" y="398694"/>
                </a:cubicBezTo>
                <a:cubicBezTo>
                  <a:pt x="734000" y="413307"/>
                  <a:pt x="767916" y="417167"/>
                  <a:pt x="815067" y="398694"/>
                </a:cubicBezTo>
                <a:cubicBezTo>
                  <a:pt x="772328" y="387389"/>
                  <a:pt x="739515" y="377463"/>
                  <a:pt x="705876" y="370568"/>
                </a:cubicBezTo>
                <a:cubicBezTo>
                  <a:pt x="679130" y="365055"/>
                  <a:pt x="742825" y="342719"/>
                  <a:pt x="775360" y="345477"/>
                </a:cubicBezTo>
                <a:cubicBezTo>
                  <a:pt x="820857" y="349337"/>
                  <a:pt x="795214" y="335000"/>
                  <a:pt x="787493" y="315146"/>
                </a:cubicBezTo>
                <a:cubicBezTo>
                  <a:pt x="779221" y="293915"/>
                  <a:pt x="803761" y="287298"/>
                  <a:pt x="819202" y="291709"/>
                </a:cubicBezTo>
                <a:cubicBezTo>
                  <a:pt x="878484" y="309081"/>
                  <a:pt x="937491" y="278474"/>
                  <a:pt x="998705" y="303291"/>
                </a:cubicBezTo>
                <a:cubicBezTo>
                  <a:pt x="983263" y="242077"/>
                  <a:pt x="949899" y="215331"/>
                  <a:pt x="880139" y="206783"/>
                </a:cubicBezTo>
                <a:cubicBezTo>
                  <a:pt x="853944" y="203475"/>
                  <a:pt x="826647" y="208438"/>
                  <a:pt x="804037" y="190790"/>
                </a:cubicBezTo>
                <a:cubicBezTo>
                  <a:pt x="791076" y="180590"/>
                  <a:pt x="776463" y="168457"/>
                  <a:pt x="786666" y="149707"/>
                </a:cubicBezTo>
                <a:cubicBezTo>
                  <a:pt x="793834" y="136471"/>
                  <a:pt x="809276" y="136471"/>
                  <a:pt x="821960" y="140884"/>
                </a:cubicBezTo>
                <a:cubicBezTo>
                  <a:pt x="878761" y="160461"/>
                  <a:pt x="938043" y="167630"/>
                  <a:pt x="997325" y="174800"/>
                </a:cubicBezTo>
                <a:cubicBezTo>
                  <a:pt x="1006426" y="175902"/>
                  <a:pt x="1016626" y="179487"/>
                  <a:pt x="1026829" y="161287"/>
                </a:cubicBezTo>
                <a:cubicBezTo>
                  <a:pt x="915984" y="131783"/>
                  <a:pt x="810655" y="89872"/>
                  <a:pt x="696777" y="73604"/>
                </a:cubicBezTo>
                <a:cubicBezTo>
                  <a:pt x="698432" y="65884"/>
                  <a:pt x="700086" y="58164"/>
                  <a:pt x="701741" y="50444"/>
                </a:cubicBezTo>
                <a:cubicBezTo>
                  <a:pt x="790801" y="61471"/>
                  <a:pt x="879864" y="72501"/>
                  <a:pt x="992362" y="86289"/>
                </a:cubicBezTo>
                <a:cubicBezTo>
                  <a:pt x="923153" y="42446"/>
                  <a:pt x="857805" y="57060"/>
                  <a:pt x="806519" y="18183"/>
                </a:cubicBezTo>
                <a:cubicBezTo>
                  <a:pt x="816170" y="3431"/>
                  <a:pt x="827820" y="-292"/>
                  <a:pt x="839883" y="18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7118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Lila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226</Words>
  <Application>Microsoft Office PowerPoint</Application>
  <PresentationFormat>Szélesvásznú</PresentationFormat>
  <Paragraphs>31</Paragraphs>
  <Slides>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Comic Sans MS</vt:lpstr>
      <vt:lpstr>Office-téma</vt:lpstr>
      <vt:lpstr>Dr Pinke Ildikó</vt:lpstr>
      <vt:lpstr>Szakmai tevékenység 1982 óta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 Pinke Ildikó</dc:title>
  <dc:creator>Pinke Ildikó</dc:creator>
  <cp:lastModifiedBy>Pinke Ildikó</cp:lastModifiedBy>
  <cp:revision>2</cp:revision>
  <dcterms:created xsi:type="dcterms:W3CDTF">2023-11-21T10:10:41Z</dcterms:created>
  <dcterms:modified xsi:type="dcterms:W3CDTF">2023-11-22T14:17:00Z</dcterms:modified>
</cp:coreProperties>
</file>